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1" r:id="rId3"/>
  </p:sldMasterIdLst>
  <p:sldIdLst>
    <p:sldId id="256" r:id="rId4"/>
    <p:sldId id="257" r:id="rId5"/>
    <p:sldId id="258" r:id="rId6"/>
    <p:sldId id="344" r:id="rId7"/>
    <p:sldId id="260" r:id="rId8"/>
    <p:sldId id="343" r:id="rId9"/>
    <p:sldId id="310" r:id="rId10"/>
    <p:sldId id="308" r:id="rId11"/>
    <p:sldId id="325" r:id="rId12"/>
    <p:sldId id="320" r:id="rId13"/>
    <p:sldId id="319" r:id="rId14"/>
    <p:sldId id="337" r:id="rId15"/>
    <p:sldId id="30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F2"/>
    <a:srgbClr val="0AA6ED"/>
    <a:srgbClr val="125AC4"/>
    <a:srgbClr val="1FFB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0" d="100"/>
          <a:sy n="70" d="100"/>
        </p:scale>
        <p:origin x="48"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4DA9-706D-4749-A32D-EA2015744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196F39-8A0F-495B-B0AF-AD877E977F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B0E508-0AFD-4A37-A1A8-E1D716C8CFCE}"/>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5" name="Footer Placeholder 4">
            <a:extLst>
              <a:ext uri="{FF2B5EF4-FFF2-40B4-BE49-F238E27FC236}">
                <a16:creationId xmlns:a16="http://schemas.microsoft.com/office/drawing/2014/main" id="{2261001E-7118-49F3-9D4B-DF13EC40D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22774-A0BB-44AE-8AB8-BE3CB0267DB6}"/>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129534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DC0E-6F41-4161-8F31-38D5F99B9B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EDFB04-41F3-4D13-8B91-97A184F0EA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77A7F-3A0B-4564-BA98-A81893B10E1D}"/>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5" name="Footer Placeholder 4">
            <a:extLst>
              <a:ext uri="{FF2B5EF4-FFF2-40B4-BE49-F238E27FC236}">
                <a16:creationId xmlns:a16="http://schemas.microsoft.com/office/drawing/2014/main" id="{633863ED-2E3F-4EB3-BE75-70A6B6D68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44B3B-D0EE-425F-A7C9-F66F8DBC8883}"/>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340643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433CFC-3238-4932-AEC6-9E385B651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E3039E-6331-44AE-8363-F6BFD29C9A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06EC7-9D72-476E-9F69-79318AFE3949}"/>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5" name="Footer Placeholder 4">
            <a:extLst>
              <a:ext uri="{FF2B5EF4-FFF2-40B4-BE49-F238E27FC236}">
                <a16:creationId xmlns:a16="http://schemas.microsoft.com/office/drawing/2014/main" id="{6AB5D8BA-3310-410B-85F8-07FE18D5E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C21DD-74C6-448B-A2D7-1A425BF61618}"/>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2950852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47253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183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254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762107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7546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473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B385D46-BB81-40F4-97C1-95575D4C9F09}"/>
              </a:ext>
            </a:extLst>
          </p:cNvPr>
          <p:cNvSpPr>
            <a:spLocks noGrp="1"/>
          </p:cNvSpPr>
          <p:nvPr>
            <p:ph type="pic" sz="quarter" idx="11" hasCustomPrompt="1"/>
          </p:nvPr>
        </p:nvSpPr>
        <p:spPr>
          <a:xfrm>
            <a:off x="3522980" y="296696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36EAA121-572C-4C83-A24E-989B72B92A11}"/>
              </a:ext>
            </a:extLst>
          </p:cNvPr>
          <p:cNvSpPr>
            <a:spLocks noGrp="1"/>
          </p:cNvSpPr>
          <p:nvPr>
            <p:ph type="pic" sz="quarter" idx="12" hasCustomPrompt="1"/>
          </p:nvPr>
        </p:nvSpPr>
        <p:spPr>
          <a:xfrm>
            <a:off x="4802736" y="1678845"/>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5BECEA9-B7DA-4E09-9E80-B8B80B8E97C3}"/>
              </a:ext>
            </a:extLst>
          </p:cNvPr>
          <p:cNvSpPr>
            <a:spLocks noGrp="1"/>
          </p:cNvSpPr>
          <p:nvPr>
            <p:ph type="pic" sz="quarter" idx="13" hasCustomPrompt="1"/>
          </p:nvPr>
        </p:nvSpPr>
        <p:spPr>
          <a:xfrm>
            <a:off x="3524191" y="390720"/>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A0108D6E-0789-4A3A-806C-951F2E7E421E}"/>
              </a:ext>
            </a:extLst>
          </p:cNvPr>
          <p:cNvSpPr>
            <a:spLocks noGrp="1"/>
          </p:cNvSpPr>
          <p:nvPr>
            <p:ph type="pic" sz="quarter" idx="14" hasCustomPrompt="1"/>
          </p:nvPr>
        </p:nvSpPr>
        <p:spPr>
          <a:xfrm>
            <a:off x="2229202" y="164980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5" name="Picture Placeholder 14">
            <a:extLst>
              <a:ext uri="{FF2B5EF4-FFF2-40B4-BE49-F238E27FC236}">
                <a16:creationId xmlns:a16="http://schemas.microsoft.com/office/drawing/2014/main" id="{0FB68D23-CA73-40EF-B39D-027E16880DD0}"/>
              </a:ext>
            </a:extLst>
          </p:cNvPr>
          <p:cNvSpPr>
            <a:spLocks noGrp="1"/>
          </p:cNvSpPr>
          <p:nvPr>
            <p:ph type="pic" sz="quarter" idx="15" hasCustomPrompt="1"/>
          </p:nvPr>
        </p:nvSpPr>
        <p:spPr>
          <a:xfrm>
            <a:off x="2223009" y="4236450"/>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30"/>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30"/>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Rounded Rectangle 8">
            <a:extLst>
              <a:ext uri="{FF2B5EF4-FFF2-40B4-BE49-F238E27FC236}">
                <a16:creationId xmlns:a16="http://schemas.microsoft.com/office/drawing/2014/main" id="{0CADDCB3-9ED0-4A68-830A-6B58177892A2}"/>
              </a:ext>
            </a:extLst>
          </p:cNvPr>
          <p:cNvSpPr/>
          <p:nvPr userDrawn="1"/>
        </p:nvSpPr>
        <p:spPr>
          <a:xfrm rot="2700000">
            <a:off x="708614" y="1522791"/>
            <a:ext cx="2508249" cy="2508248"/>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4">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ounded Rectangle 8">
            <a:extLst>
              <a:ext uri="{FF2B5EF4-FFF2-40B4-BE49-F238E27FC236}">
                <a16:creationId xmlns:a16="http://schemas.microsoft.com/office/drawing/2014/main" id="{944DC42C-15BC-4390-BEC2-ED222CEABEC9}"/>
              </a:ext>
            </a:extLst>
          </p:cNvPr>
          <p:cNvSpPr/>
          <p:nvPr userDrawn="1"/>
        </p:nvSpPr>
        <p:spPr>
          <a:xfrm rot="13500000">
            <a:off x="6592568" y="2159156"/>
            <a:ext cx="1270204" cy="1270204"/>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2">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695290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046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5F0D-CF4A-4A76-B27D-6709082F3D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10BE17-45EE-49F7-9004-B1BB343EA8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F19756-406C-47C2-BD41-92839AAA47E3}"/>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5" name="Footer Placeholder 4">
            <a:extLst>
              <a:ext uri="{FF2B5EF4-FFF2-40B4-BE49-F238E27FC236}">
                <a16:creationId xmlns:a16="http://schemas.microsoft.com/office/drawing/2014/main" id="{A29B7B5A-92A9-42C9-B126-12616DAC9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2D5C9-374F-4BEF-AB06-BD2EE70AD1FB}"/>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25536644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889610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953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mages &amp; Contents Layout">
    <p:spTree>
      <p:nvGrpSpPr>
        <p:cNvPr id="1" name=""/>
        <p:cNvGrpSpPr/>
        <p:nvPr/>
      </p:nvGrpSpPr>
      <p:grpSpPr>
        <a:xfrm>
          <a:off x="0" y="0"/>
          <a:ext cx="0" cy="0"/>
          <a:chOff x="0" y="0"/>
          <a:chExt cx="0" cy="0"/>
        </a:xfrm>
      </p:grpSpPr>
      <p:sp>
        <p:nvSpPr>
          <p:cNvPr id="13" name="Rectangle 12"/>
          <p:cNvSpPr/>
          <p:nvPr userDrawn="1"/>
        </p:nvSpPr>
        <p:spPr>
          <a:xfrm flipH="1">
            <a:off x="0" y="-1"/>
            <a:ext cx="3607904"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pic>
        <p:nvPicPr>
          <p:cNvPr id="12" name="Picture 3" descr="E:\002-KIMS BUSINESS\007-02-MaxPPT-Contents\150902-com-Global-Laptop\mo900.png">
            <a:extLst>
              <a:ext uri="{FF2B5EF4-FFF2-40B4-BE49-F238E27FC236}">
                <a16:creationId xmlns:a16="http://schemas.microsoft.com/office/drawing/2014/main" id="{70E1C65B-FA29-49FA-876E-B8BDE06EAB13}"/>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p:blipFill>
        <p:spPr bwMode="auto">
          <a:xfrm>
            <a:off x="-1" y="549778"/>
            <a:ext cx="5139665" cy="6308224"/>
          </a:xfrm>
          <a:prstGeom prst="rect">
            <a:avLst/>
          </a:prstGeom>
          <a:noFill/>
          <a:extLst>
            <a:ext uri="{909E8E84-426E-40DD-AFC4-6F175D3DCCD1}">
              <a14:hiddenFill xmlns:a14="http://schemas.microsoft.com/office/drawing/2010/main">
                <a:solidFill>
                  <a:srgbClr val="FFFFFF"/>
                </a:solidFill>
              </a14:hiddenFill>
            </a:ext>
          </a:extLst>
        </p:spPr>
      </p:pic>
      <p:sp>
        <p:nvSpPr>
          <p:cNvPr id="14" name="그림 개체 틀 2">
            <a:extLst>
              <a:ext uri="{FF2B5EF4-FFF2-40B4-BE49-F238E27FC236}">
                <a16:creationId xmlns:a16="http://schemas.microsoft.com/office/drawing/2014/main" id="{5DBE40ED-7CE2-4516-8B07-D034A986D52F}"/>
              </a:ext>
            </a:extLst>
          </p:cNvPr>
          <p:cNvSpPr>
            <a:spLocks noGrp="1"/>
          </p:cNvSpPr>
          <p:nvPr>
            <p:ph type="pic" sz="quarter" idx="10" hasCustomPrompt="1"/>
          </p:nvPr>
        </p:nvSpPr>
        <p:spPr>
          <a:xfrm>
            <a:off x="2219265" y="1047756"/>
            <a:ext cx="2375188" cy="3703149"/>
          </a:xfrm>
          <a:custGeom>
            <a:avLst/>
            <a:gdLst>
              <a:gd name="connsiteX0" fmla="*/ 0 w 1746098"/>
              <a:gd name="connsiteY0" fmla="*/ 0 h 2942176"/>
              <a:gd name="connsiteX1" fmla="*/ 1746098 w 1746098"/>
              <a:gd name="connsiteY1" fmla="*/ 0 h 2942176"/>
              <a:gd name="connsiteX2" fmla="*/ 1746098 w 1746098"/>
              <a:gd name="connsiteY2" fmla="*/ 2942176 h 2942176"/>
              <a:gd name="connsiteX3" fmla="*/ 0 w 1746098"/>
              <a:gd name="connsiteY3" fmla="*/ 2942176 h 2942176"/>
              <a:gd name="connsiteX4" fmla="*/ 0 w 1746098"/>
              <a:gd name="connsiteY4" fmla="*/ 0 h 2942176"/>
              <a:gd name="connsiteX0" fmla="*/ 21771 w 1746098"/>
              <a:gd name="connsiteY0" fmla="*/ 0 h 2991162"/>
              <a:gd name="connsiteX1" fmla="*/ 1746098 w 1746098"/>
              <a:gd name="connsiteY1" fmla="*/ 48986 h 2991162"/>
              <a:gd name="connsiteX2" fmla="*/ 1746098 w 1746098"/>
              <a:gd name="connsiteY2" fmla="*/ 2991162 h 2991162"/>
              <a:gd name="connsiteX3" fmla="*/ 0 w 1746098"/>
              <a:gd name="connsiteY3" fmla="*/ 2991162 h 2991162"/>
              <a:gd name="connsiteX4" fmla="*/ 21771 w 1746098"/>
              <a:gd name="connsiteY4" fmla="*/ 0 h 2991162"/>
              <a:gd name="connsiteX0" fmla="*/ 21771 w 1795084"/>
              <a:gd name="connsiteY0" fmla="*/ 38100 h 3029262"/>
              <a:gd name="connsiteX1" fmla="*/ 1795084 w 1795084"/>
              <a:gd name="connsiteY1" fmla="*/ 0 h 3029262"/>
              <a:gd name="connsiteX2" fmla="*/ 1746098 w 1795084"/>
              <a:gd name="connsiteY2" fmla="*/ 3029262 h 3029262"/>
              <a:gd name="connsiteX3" fmla="*/ 0 w 1795084"/>
              <a:gd name="connsiteY3" fmla="*/ 3029262 h 3029262"/>
              <a:gd name="connsiteX4" fmla="*/ 21771 w 1795084"/>
              <a:gd name="connsiteY4" fmla="*/ 38100 h 3029262"/>
              <a:gd name="connsiteX0" fmla="*/ 212271 w 1985584"/>
              <a:gd name="connsiteY0" fmla="*/ 38100 h 3067362"/>
              <a:gd name="connsiteX1" fmla="*/ 1985584 w 1985584"/>
              <a:gd name="connsiteY1" fmla="*/ 0 h 3067362"/>
              <a:gd name="connsiteX2" fmla="*/ 1936598 w 1985584"/>
              <a:gd name="connsiteY2" fmla="*/ 3029262 h 3067362"/>
              <a:gd name="connsiteX3" fmla="*/ 0 w 1985584"/>
              <a:gd name="connsiteY3" fmla="*/ 3067362 h 3067362"/>
              <a:gd name="connsiteX4" fmla="*/ 212271 w 1985584"/>
              <a:gd name="connsiteY4" fmla="*/ 38100 h 3067362"/>
              <a:gd name="connsiteX0" fmla="*/ 212271 w 1985584"/>
              <a:gd name="connsiteY0" fmla="*/ 38100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38100 h 3110905"/>
              <a:gd name="connsiteX0" fmla="*/ 212271 w 1985584"/>
              <a:gd name="connsiteY0" fmla="*/ 16329 h 3110905"/>
              <a:gd name="connsiteX1" fmla="*/ 1985584 w 1985584"/>
              <a:gd name="connsiteY1" fmla="*/ 0 h 3110905"/>
              <a:gd name="connsiteX2" fmla="*/ 1800526 w 1985584"/>
              <a:gd name="connsiteY2" fmla="*/ 3110905 h 3110905"/>
              <a:gd name="connsiteX3" fmla="*/ 0 w 1985584"/>
              <a:gd name="connsiteY3" fmla="*/ 3067362 h 3110905"/>
              <a:gd name="connsiteX4" fmla="*/ 212271 w 1985584"/>
              <a:gd name="connsiteY4" fmla="*/ 16329 h 3110905"/>
              <a:gd name="connsiteX0" fmla="*/ 195942 w 1985584"/>
              <a:gd name="connsiteY0" fmla="*/ 21772 h 3110905"/>
              <a:gd name="connsiteX1" fmla="*/ 1985584 w 1985584"/>
              <a:gd name="connsiteY1" fmla="*/ 0 h 3110905"/>
              <a:gd name="connsiteX2" fmla="*/ 180052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67362 h 3110905"/>
              <a:gd name="connsiteX4" fmla="*/ 195942 w 1985584"/>
              <a:gd name="connsiteY4" fmla="*/ 21772 h 3110905"/>
              <a:gd name="connsiteX0" fmla="*/ 195942 w 1985584"/>
              <a:gd name="connsiteY0" fmla="*/ 21772 h 3110905"/>
              <a:gd name="connsiteX1" fmla="*/ 1985584 w 1985584"/>
              <a:gd name="connsiteY1" fmla="*/ 0 h 3110905"/>
              <a:gd name="connsiteX2" fmla="*/ 1831006 w 1985584"/>
              <a:gd name="connsiteY2" fmla="*/ 3110905 h 3110905"/>
              <a:gd name="connsiteX3" fmla="*/ 0 w 1985584"/>
              <a:gd name="connsiteY3" fmla="*/ 3075245 h 3110905"/>
              <a:gd name="connsiteX4" fmla="*/ 195942 w 1985584"/>
              <a:gd name="connsiteY4" fmla="*/ 21772 h 3110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4" h="3110905">
                <a:moveTo>
                  <a:pt x="195942" y="21772"/>
                </a:moveTo>
                <a:lnTo>
                  <a:pt x="1985584" y="0"/>
                </a:lnTo>
                <a:lnTo>
                  <a:pt x="1831006" y="3110905"/>
                </a:lnTo>
                <a:lnTo>
                  <a:pt x="0" y="3075245"/>
                </a:lnTo>
                <a:lnTo>
                  <a:pt x="195942" y="21772"/>
                </a:lnTo>
                <a:close/>
              </a:path>
            </a:pathLst>
          </a:custGeom>
          <a:solidFill>
            <a:schemeClr val="bg1">
              <a:lumMod val="95000"/>
            </a:schemeClr>
          </a:solidFill>
          <a:ln w="25400">
            <a:noFill/>
          </a:ln>
          <a:effectLst/>
        </p:spPr>
        <p:txBody>
          <a:bodyPr lIns="252000" tIns="216000"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66367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5296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0"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그림 개체 틀 6">
            <a:extLst>
              <a:ext uri="{FF2B5EF4-FFF2-40B4-BE49-F238E27FC236}">
                <a16:creationId xmlns:a16="http://schemas.microsoft.com/office/drawing/2014/main" id="{F0F9403A-8AFF-4B2B-B648-FF5CBFC9A8B3}"/>
              </a:ext>
            </a:extLst>
          </p:cNvPr>
          <p:cNvSpPr>
            <a:spLocks noGrp="1"/>
          </p:cNvSpPr>
          <p:nvPr>
            <p:ph type="pic" sz="quarter" idx="65" hasCustomPrompt="1"/>
          </p:nvPr>
        </p:nvSpPr>
        <p:spPr>
          <a:xfrm>
            <a:off x="5534029" y="2"/>
            <a:ext cx="6657973" cy="6857999"/>
          </a:xfrm>
          <a:custGeom>
            <a:avLst/>
            <a:gdLst>
              <a:gd name="connsiteX0" fmla="*/ 2362199 w 6657973"/>
              <a:gd name="connsiteY0" fmla="*/ 0 h 6857999"/>
              <a:gd name="connsiteX1" fmla="*/ 6657973 w 6657973"/>
              <a:gd name="connsiteY1" fmla="*/ 0 h 6857999"/>
              <a:gd name="connsiteX2" fmla="*/ 6657973 w 6657973"/>
              <a:gd name="connsiteY2" fmla="*/ 3630706 h 6857999"/>
              <a:gd name="connsiteX3" fmla="*/ 6657972 w 6657973"/>
              <a:gd name="connsiteY3" fmla="*/ 6857999 h 6857999"/>
              <a:gd name="connsiteX4" fmla="*/ 2362198 w 6657973"/>
              <a:gd name="connsiteY4" fmla="*/ 6857999 h 6857999"/>
              <a:gd name="connsiteX5" fmla="*/ 2362198 w 6657973"/>
              <a:gd name="connsiteY5" fmla="*/ 6857999 h 6857999"/>
              <a:gd name="connsiteX6" fmla="*/ 0 w 6657973"/>
              <a:gd name="connsiteY6" fmla="*/ 34385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7973" h="6857999">
                <a:moveTo>
                  <a:pt x="2362199" y="0"/>
                </a:moveTo>
                <a:lnTo>
                  <a:pt x="6657973" y="0"/>
                </a:lnTo>
                <a:lnTo>
                  <a:pt x="6657973" y="3630706"/>
                </a:lnTo>
                <a:lnTo>
                  <a:pt x="6657972" y="6857999"/>
                </a:lnTo>
                <a:lnTo>
                  <a:pt x="2362198" y="6857999"/>
                </a:lnTo>
                <a:lnTo>
                  <a:pt x="2362198" y="6857999"/>
                </a:lnTo>
                <a:lnTo>
                  <a:pt x="0" y="3438532"/>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071838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4362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mage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A0412714-3F16-4874-BEA8-0EFECA6B9AA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그림 개체 틀 2">
            <a:extLst>
              <a:ext uri="{FF2B5EF4-FFF2-40B4-BE49-F238E27FC236}">
                <a16:creationId xmlns:a16="http://schemas.microsoft.com/office/drawing/2014/main" id="{249D4CAF-8D35-48B5-9BED-58C61F564415}"/>
              </a:ext>
            </a:extLst>
          </p:cNvPr>
          <p:cNvSpPr>
            <a:spLocks noGrp="1"/>
          </p:cNvSpPr>
          <p:nvPr>
            <p:ph type="pic" sz="quarter" idx="11" hasCustomPrompt="1"/>
          </p:nvPr>
        </p:nvSpPr>
        <p:spPr>
          <a:xfrm>
            <a:off x="0" y="1713554"/>
            <a:ext cx="12192000" cy="324036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6497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9974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686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769146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D37E5-D124-4201-AAC5-CF27C3F9C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0ECE1D-91D0-4BA6-A851-D61EDC4EA3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221F89-4AAB-430C-A317-9A8EDFE98036}"/>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5" name="Footer Placeholder 4">
            <a:extLst>
              <a:ext uri="{FF2B5EF4-FFF2-40B4-BE49-F238E27FC236}">
                <a16:creationId xmlns:a16="http://schemas.microsoft.com/office/drawing/2014/main" id="{A3D692C8-6677-4CAE-A5D5-29A582333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BCB60E-E635-476B-8C83-B2E1459D87C4}"/>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2312369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0297431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05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266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46FC4-3162-47B8-9329-EC5986BF78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52EF0-2D54-49FD-BCE1-9BDEDCDE4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EBA845-490E-4BD6-A4D6-31752D818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B7A1E-49E4-434B-998F-EA943554C926}"/>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6" name="Footer Placeholder 5">
            <a:extLst>
              <a:ext uri="{FF2B5EF4-FFF2-40B4-BE49-F238E27FC236}">
                <a16:creationId xmlns:a16="http://schemas.microsoft.com/office/drawing/2014/main" id="{A4156746-FEEF-400F-9D91-5E79762DC5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697F59-E0D1-438D-850F-A7158230C682}"/>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3732166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4715-230C-44FC-B9AD-3EB326940B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AA50A1-101C-4873-92F7-6E88A0CB78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83ACD7-8118-4C74-B91A-BA88399E9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6B765F-59E0-44B3-94A5-D2B96EA122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25F9B6-05D2-4A27-B560-9B80C07C43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7DA4C0-B2A9-449B-8CD9-8189AF736C54}"/>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8" name="Footer Placeholder 7">
            <a:extLst>
              <a:ext uri="{FF2B5EF4-FFF2-40B4-BE49-F238E27FC236}">
                <a16:creationId xmlns:a16="http://schemas.microsoft.com/office/drawing/2014/main" id="{EA05AE3B-D2F8-41A5-99FE-E1F5EA47DA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6E2CAA-506F-4C42-83F8-FAF5D6CC3D46}"/>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4220172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9010-D6C5-45B8-8B8B-99A0CF4319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3D297-68C4-4701-9C86-D349D8E8065D}"/>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4" name="Footer Placeholder 3">
            <a:extLst>
              <a:ext uri="{FF2B5EF4-FFF2-40B4-BE49-F238E27FC236}">
                <a16:creationId xmlns:a16="http://schemas.microsoft.com/office/drawing/2014/main" id="{7C4B391A-A607-4AF6-AFDB-DC58D408C5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685626-69D7-4458-A7F1-9A94AD94A465}"/>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162748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B2E4CD-DA5E-4425-8858-D49A6F382DCF}"/>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3" name="Footer Placeholder 2">
            <a:extLst>
              <a:ext uri="{FF2B5EF4-FFF2-40B4-BE49-F238E27FC236}">
                <a16:creationId xmlns:a16="http://schemas.microsoft.com/office/drawing/2014/main" id="{770BA1A9-79D5-44D8-9718-F028C4D544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73F1D1-BF6C-4607-8671-609D86A535D8}"/>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34447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06BD-CD24-4EDB-8086-E9872DD19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A3995-FAAA-438E-A513-C0B553FC33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169D77-53C9-4DE1-9A85-A3754B6AD2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0A7905-B260-4424-8681-B4F3BFC03565}"/>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6" name="Footer Placeholder 5">
            <a:extLst>
              <a:ext uri="{FF2B5EF4-FFF2-40B4-BE49-F238E27FC236}">
                <a16:creationId xmlns:a16="http://schemas.microsoft.com/office/drawing/2014/main" id="{2A9843FC-8F73-4EA4-88C6-9992449494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F5BB83-804C-45CF-8EB7-1BB7CE68E581}"/>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85858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A6C0-DCA3-4B84-9318-9269C9B1D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25C39B-C545-4505-9DBF-EBF41F8D5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AF0B29-D0BE-4B6D-BF77-B46E0A898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2B270-3BE9-41AD-9DEE-0BAE26860675}"/>
              </a:ext>
            </a:extLst>
          </p:cNvPr>
          <p:cNvSpPr>
            <a:spLocks noGrp="1"/>
          </p:cNvSpPr>
          <p:nvPr>
            <p:ph type="dt" sz="half" idx="10"/>
          </p:nvPr>
        </p:nvSpPr>
        <p:spPr/>
        <p:txBody>
          <a:bodyPr/>
          <a:lstStyle/>
          <a:p>
            <a:fld id="{A2F8A621-F311-419A-866D-D714F710261C}" type="datetimeFigureOut">
              <a:rPr lang="en-US" smtClean="0"/>
              <a:t>05/11/2020</a:t>
            </a:fld>
            <a:endParaRPr lang="en-US"/>
          </a:p>
        </p:txBody>
      </p:sp>
      <p:sp>
        <p:nvSpPr>
          <p:cNvPr id="6" name="Footer Placeholder 5">
            <a:extLst>
              <a:ext uri="{FF2B5EF4-FFF2-40B4-BE49-F238E27FC236}">
                <a16:creationId xmlns:a16="http://schemas.microsoft.com/office/drawing/2014/main" id="{A7530BF6-6515-4011-94A6-7307AF8C8F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29D1F-2E90-4811-9EC0-22605A7BB735}"/>
              </a:ext>
            </a:extLst>
          </p:cNvPr>
          <p:cNvSpPr>
            <a:spLocks noGrp="1"/>
          </p:cNvSpPr>
          <p:nvPr>
            <p:ph type="sldNum" sz="quarter" idx="12"/>
          </p:nvPr>
        </p:nvSpPr>
        <p:spPr/>
        <p:txBody>
          <a:bodyPr/>
          <a:lstStyle/>
          <a:p>
            <a:fld id="{E81F87EB-FFFF-4B6F-BB3D-2A56C8765136}" type="slidenum">
              <a:rPr lang="en-US" smtClean="0"/>
              <a:t>‹#›</a:t>
            </a:fld>
            <a:endParaRPr lang="en-US"/>
          </a:p>
        </p:txBody>
      </p:sp>
    </p:spTree>
    <p:extLst>
      <p:ext uri="{BB962C8B-B14F-4D97-AF65-F5344CB8AC3E}">
        <p14:creationId xmlns:p14="http://schemas.microsoft.com/office/powerpoint/2010/main" val="384678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5C5F8F-7E05-4209-9ACE-664E6BBAA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F4D5E0-21F8-4395-93A1-7C8E29AA83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A6A152-76F8-420E-BFD0-DA097078BF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8A621-F311-419A-866D-D714F710261C}" type="datetimeFigureOut">
              <a:rPr lang="en-US" smtClean="0"/>
              <a:t>05/11/2020</a:t>
            </a:fld>
            <a:endParaRPr lang="en-US"/>
          </a:p>
        </p:txBody>
      </p:sp>
      <p:sp>
        <p:nvSpPr>
          <p:cNvPr id="5" name="Footer Placeholder 4">
            <a:extLst>
              <a:ext uri="{FF2B5EF4-FFF2-40B4-BE49-F238E27FC236}">
                <a16:creationId xmlns:a16="http://schemas.microsoft.com/office/drawing/2014/main" id="{428384F3-3E05-4FEE-B78C-F07BBF453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21A30D-B699-4907-A0EB-2499578C8C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F87EB-FFFF-4B6F-BB3D-2A56C8765136}" type="slidenum">
              <a:rPr lang="en-US" smtClean="0"/>
              <a:t>‹#›</a:t>
            </a:fld>
            <a:endParaRPr lang="en-US"/>
          </a:p>
        </p:txBody>
      </p:sp>
    </p:spTree>
    <p:extLst>
      <p:ext uri="{BB962C8B-B14F-4D97-AF65-F5344CB8AC3E}">
        <p14:creationId xmlns:p14="http://schemas.microsoft.com/office/powerpoint/2010/main" val="3747798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136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985748"/>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svg"/><Relationship Id="rId10" Type="http://schemas.openxmlformats.org/officeDocument/2006/relationships/image" Target="../media/image47.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662D3B-FAFE-46A4-A9E7-CF1EA1E1AC8E}"/>
              </a:ext>
            </a:extLst>
          </p:cNvPr>
          <p:cNvPicPr>
            <a:picLocks noChangeAspect="1"/>
          </p:cNvPicPr>
          <p:nvPr/>
        </p:nvPicPr>
        <p:blipFill rotWithShape="1">
          <a:blip r:embed="rId2">
            <a:extLst>
              <a:ext uri="{28A0092B-C50C-407E-A947-70E740481C1C}">
                <a14:useLocalDpi xmlns:a14="http://schemas.microsoft.com/office/drawing/2010/main" val="0"/>
              </a:ext>
            </a:extLst>
          </a:blip>
          <a:srcRect t="750" r="3" b="3"/>
          <a:stretch/>
        </p:blipFill>
        <p:spPr>
          <a:xfrm>
            <a:off x="2989943" y="957943"/>
            <a:ext cx="6702873" cy="5709932"/>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9" name="Picture 8" descr="A picture containing text, aircraft&#10;&#10;Description automatically generated">
            <a:extLst>
              <a:ext uri="{FF2B5EF4-FFF2-40B4-BE49-F238E27FC236}">
                <a16:creationId xmlns:a16="http://schemas.microsoft.com/office/drawing/2014/main" id="{4E09B554-B51F-4869-8D7C-B0AE2BB87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903" y="2409371"/>
            <a:ext cx="2675911" cy="2383076"/>
          </a:xfrm>
          <a:prstGeom prst="rect">
            <a:avLst/>
          </a:prstGeom>
        </p:spPr>
      </p:pic>
      <p:pic>
        <p:nvPicPr>
          <p:cNvPr id="11" name="Picture 10">
            <a:extLst>
              <a:ext uri="{FF2B5EF4-FFF2-40B4-BE49-F238E27FC236}">
                <a16:creationId xmlns:a16="http://schemas.microsoft.com/office/drawing/2014/main" id="{66378031-BDEB-4EA9-A35F-C643A9AE0A41}"/>
              </a:ext>
            </a:extLst>
          </p:cNvPr>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12192000" y="2875195"/>
            <a:ext cx="6255653" cy="1480625"/>
          </a:xfrm>
          <a:prstGeom prst="rect">
            <a:avLst/>
          </a:prstGeom>
        </p:spPr>
      </p:pic>
      <p:pic>
        <p:nvPicPr>
          <p:cNvPr id="15" name="Picture 14" descr="Shape&#10;&#10;Description automatically generated">
            <a:extLst>
              <a:ext uri="{FF2B5EF4-FFF2-40B4-BE49-F238E27FC236}">
                <a16:creationId xmlns:a16="http://schemas.microsoft.com/office/drawing/2014/main" id="{597B049B-D848-4DF1-B89F-E49AD9C5C0B5}"/>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89552" y="1825857"/>
            <a:ext cx="2220499" cy="2098676"/>
          </a:xfrm>
          <a:prstGeom prst="rect">
            <a:avLst/>
          </a:prstGeom>
        </p:spPr>
      </p:pic>
      <p:sp>
        <p:nvSpPr>
          <p:cNvPr id="17" name="Right Triangle 16">
            <a:extLst>
              <a:ext uri="{FF2B5EF4-FFF2-40B4-BE49-F238E27FC236}">
                <a16:creationId xmlns:a16="http://schemas.microsoft.com/office/drawing/2014/main" id="{0E321A34-6B9F-4F05-B727-30A9B9194D49}"/>
              </a:ext>
            </a:extLst>
          </p:cNvPr>
          <p:cNvSpPr/>
          <p:nvPr/>
        </p:nvSpPr>
        <p:spPr>
          <a:xfrm>
            <a:off x="0" y="0"/>
            <a:ext cx="12192000" cy="6858000"/>
          </a:xfrm>
          <a:prstGeom prst="rtTriangle">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4DD8671F-B00E-457B-82CA-BA15660932FA}"/>
              </a:ext>
            </a:extLst>
          </p:cNvPr>
          <p:cNvSpPr/>
          <p:nvPr/>
        </p:nvSpPr>
        <p:spPr>
          <a:xfrm rot="10800000">
            <a:off x="101600" y="-2"/>
            <a:ext cx="12090400" cy="6858001"/>
          </a:xfrm>
          <a:prstGeom prst="rtTriangle">
            <a:avLst/>
          </a:prstGeom>
          <a:solidFill>
            <a:schemeClr val="tx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5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path" presetSubtype="0" accel="50000" decel="50000" fill="hold" nodeType="clickEffect">
                                  <p:stCondLst>
                                    <p:cond delay="0"/>
                                  </p:stCondLst>
                                  <p:childTnLst>
                                    <p:animMotion origin="layout" path="M -0.58216 -3.33333E-6 C -0.57539 -0.01898 -0.56615 -0.03703 -0.54779 -0.03703 C -0.52656 -0.03703 -0.51966 -0.01898 -0.51276 -3.33333E-6 C -0.50352 0.02107 -0.49635 0.0419 -0.47305 0.0419 C -0.45208 0.0419 -0.44518 0.02107 -0.43581 -3.33333E-6 C -0.43125 -0.01898 -0.42161 -0.03703 -0.40104 -0.03703 C -0.38242 -0.03703 -0.37292 -0.01898 -0.36602 -3.33333E-6 C -0.35911 0.02107 -0.34961 0.0419 -0.32865 0.0419 C -0.30794 0.0419 -0.29154 -3.33333E-6 -0.29154 0.00023 C -0.28437 -0.01898 -0.2776 -0.03703 -0.25651 -0.03703 C -0.23568 -0.03703 -0.22878 -0.01898 -0.22174 -3.33333E-6 C -0.21237 0.02107 -0.20534 0.0419 -0.18177 0.0419 C -0.1612 0.0419 -0.1543 0.02107 -0.147 -3.33333E-6 C -0.13789 -0.01898 -0.13073 -0.03703 -0.10977 -0.03703 C -0.09115 -0.03703 -0.08203 -0.01898 -0.075 -3.33333E-6 C -0.06784 0.02107 -0.05846 0.0419 -0.03763 0.0419 C -0.01667 0.0419 -0.00963 0.02107 -4.16667E-7 -3.33333E-6 " pathEditMode="relative" rAng="0" ptsTypes="AAAAAAAAAAAAAAAAA">
                                      <p:cBhvr>
                                        <p:cTn id="6" dur="5000" spd="-100000" fill="hold"/>
                                        <p:tgtEl>
                                          <p:spTgt spid="11"/>
                                        </p:tgtEl>
                                        <p:attrNameLst>
                                          <p:attrName>ppt_x</p:attrName>
                                          <p:attrName>ppt_y</p:attrName>
                                        </p:attrNameLst>
                                      </p:cBhvr>
                                      <p:rCtr x="29102" y="231"/>
                                    </p:animMotion>
                                  </p:childTnLst>
                                </p:cTn>
                              </p:par>
                            </p:childTnLst>
                          </p:cTn>
                        </p:par>
                        <p:par>
                          <p:cTn id="7" fill="hold">
                            <p:stCondLst>
                              <p:cond delay="5000"/>
                            </p:stCondLst>
                            <p:childTnLst>
                              <p:par>
                                <p:cTn id="8" presetID="10" presetClass="exit" presetSubtype="0" fill="hold" nodeType="after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par>
                          <p:cTn id="11" fill="hold">
                            <p:stCondLst>
                              <p:cond delay="5500"/>
                            </p:stCondLst>
                            <p:childTnLst>
                              <p:par>
                                <p:cTn id="12" presetID="35"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style.rotation</p:attrName>
                                        </p:attrNameLst>
                                      </p:cBhvr>
                                      <p:tavLst>
                                        <p:tav tm="0">
                                          <p:val>
                                            <p:fltVal val="720"/>
                                          </p:val>
                                        </p:tav>
                                        <p:tav tm="100000">
                                          <p:val>
                                            <p:fltVal val="0"/>
                                          </p:val>
                                        </p:tav>
                                      </p:tavLst>
                                    </p:anim>
                                    <p:anim calcmode="lin" valueType="num">
                                      <p:cBhvr>
                                        <p:cTn id="16" dur="2000" fill="hold"/>
                                        <p:tgtEl>
                                          <p:spTgt spid="7"/>
                                        </p:tgtEl>
                                        <p:attrNameLst>
                                          <p:attrName>ppt_h</p:attrName>
                                        </p:attrNameLst>
                                      </p:cBhvr>
                                      <p:tavLst>
                                        <p:tav tm="0">
                                          <p:val>
                                            <p:fltVal val="0"/>
                                          </p:val>
                                        </p:tav>
                                        <p:tav tm="100000">
                                          <p:val>
                                            <p:strVal val="#ppt_h"/>
                                          </p:val>
                                        </p:tav>
                                      </p:tavLst>
                                    </p:anim>
                                    <p:anim calcmode="lin" valueType="num">
                                      <p:cBhvr>
                                        <p:cTn id="17" dur="2000" fill="hold"/>
                                        <p:tgtEl>
                                          <p:spTgt spid="7"/>
                                        </p:tgtEl>
                                        <p:attrNameLst>
                                          <p:attrName>ppt_w</p:attrName>
                                        </p:attrNameLst>
                                      </p:cBhvr>
                                      <p:tavLst>
                                        <p:tav tm="0">
                                          <p:val>
                                            <p:fltVal val="0"/>
                                          </p:val>
                                        </p:tav>
                                        <p:tav tm="100000">
                                          <p:val>
                                            <p:strVal val="#ppt_w"/>
                                          </p:val>
                                        </p:tav>
                                      </p:tavLst>
                                    </p:anim>
                                  </p:childTnLst>
                                </p:cTn>
                              </p:par>
                            </p:childTnLst>
                          </p:cTn>
                        </p:par>
                        <p:par>
                          <p:cTn id="18" fill="hold">
                            <p:stCondLst>
                              <p:cond delay="7500"/>
                            </p:stCondLst>
                            <p:childTnLst>
                              <p:par>
                                <p:cTn id="19" presetID="35"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000"/>
                                        <p:tgtEl>
                                          <p:spTgt spid="15"/>
                                        </p:tgtEl>
                                      </p:cBhvr>
                                    </p:animEffect>
                                    <p:anim calcmode="lin" valueType="num">
                                      <p:cBhvr>
                                        <p:cTn id="22" dur="2000" fill="hold"/>
                                        <p:tgtEl>
                                          <p:spTgt spid="15"/>
                                        </p:tgtEl>
                                        <p:attrNameLst>
                                          <p:attrName>style.rotation</p:attrName>
                                        </p:attrNameLst>
                                      </p:cBhvr>
                                      <p:tavLst>
                                        <p:tav tm="0">
                                          <p:val>
                                            <p:fltVal val="720"/>
                                          </p:val>
                                        </p:tav>
                                        <p:tav tm="100000">
                                          <p:val>
                                            <p:fltVal val="0"/>
                                          </p:val>
                                        </p:tav>
                                      </p:tavLst>
                                    </p:anim>
                                    <p:anim calcmode="lin" valueType="num">
                                      <p:cBhvr>
                                        <p:cTn id="23" dur="2000" fill="hold"/>
                                        <p:tgtEl>
                                          <p:spTgt spid="15"/>
                                        </p:tgtEl>
                                        <p:attrNameLst>
                                          <p:attrName>ppt_h</p:attrName>
                                        </p:attrNameLst>
                                      </p:cBhvr>
                                      <p:tavLst>
                                        <p:tav tm="0">
                                          <p:val>
                                            <p:fltVal val="0"/>
                                          </p:val>
                                        </p:tav>
                                        <p:tav tm="100000">
                                          <p:val>
                                            <p:strVal val="#ppt_h"/>
                                          </p:val>
                                        </p:tav>
                                      </p:tavLst>
                                    </p:anim>
                                    <p:anim calcmode="lin" valueType="num">
                                      <p:cBhvr>
                                        <p:cTn id="24" dur="2000" fill="hold"/>
                                        <p:tgtEl>
                                          <p:spTgt spid="15"/>
                                        </p:tgtEl>
                                        <p:attrNameLst>
                                          <p:attrName>ppt_w</p:attrName>
                                        </p:attrNameLst>
                                      </p:cBhvr>
                                      <p:tavLst>
                                        <p:tav tm="0">
                                          <p:val>
                                            <p:fltVal val="0"/>
                                          </p:val>
                                        </p:tav>
                                        <p:tav tm="100000">
                                          <p:val>
                                            <p:strVal val="#ppt_w"/>
                                          </p:val>
                                        </p:tav>
                                      </p:tavLst>
                                    </p:anim>
                                  </p:childTnLst>
                                </p:cTn>
                              </p:par>
                            </p:childTnLst>
                          </p:cTn>
                        </p:par>
                        <p:par>
                          <p:cTn id="25" fill="hold">
                            <p:stCondLst>
                              <p:cond delay="9500"/>
                            </p:stCondLst>
                            <p:childTnLst>
                              <p:par>
                                <p:cTn id="26" presetID="0" presetClass="path" presetSubtype="0" accel="50000" decel="50000" fill="hold" nodeType="afterEffect">
                                  <p:stCondLst>
                                    <p:cond delay="0"/>
                                  </p:stCondLst>
                                  <p:childTnLst>
                                    <p:animMotion origin="layout" path="M 0.00039 0.05579 L 0.00039 0.05579 C 0.02084 0.02292 0.00547 0.04514 0.04519 0.00371 C 0.06407 -0.01574 0.05443 -0.01018 0.0668 -0.01597 C 0.07722 -0.02546 0.06693 -0.0169 0.08282 -0.02569 C 0.08594 -0.02777 0.08881 -0.02986 0.09193 -0.03102 C 0.10065 -0.03379 0.12474 -0.03518 0.12969 -0.03565 C 0.13451 -0.03657 0.1392 -0.03796 0.14414 -0.03796 C 0.15313 -0.03912 0.16198 -0.03981 0.1711 -0.04051 L 0.18008 -0.04259 L 0.2392 0.00903 L 0.24336 0.23866 L 0.0362 0.28635 L -0.01198 0.07778 L 0.128 0.10533 " pathEditMode="relative" rAng="0" ptsTypes="AAAAAAAAAAAAAAA">
                                      <p:cBhvr>
                                        <p:cTn id="27" dur="2000" fill="hold"/>
                                        <p:tgtEl>
                                          <p:spTgt spid="15"/>
                                        </p:tgtEl>
                                        <p:attrNameLst>
                                          <p:attrName>ppt_x</p:attrName>
                                          <p:attrName>ppt_y</p:attrName>
                                        </p:attrNameLst>
                                      </p:cBhvr>
                                      <p:rCtr x="11523" y="6597"/>
                                    </p:animMotion>
                                  </p:childTnLst>
                                </p:cTn>
                              </p:par>
                            </p:childTnLst>
                          </p:cTn>
                        </p:par>
                        <p:par>
                          <p:cTn id="28" fill="hold">
                            <p:stCondLst>
                              <p:cond delay="11500"/>
                            </p:stCondLst>
                            <p:childTnLst>
                              <p:par>
                                <p:cTn id="29" presetID="26" presetClass="emph" presetSubtype="0" fill="hold" nodeType="afterEffect">
                                  <p:stCondLst>
                                    <p:cond delay="0"/>
                                  </p:stCondLst>
                                  <p:childTnLst>
                                    <p:animEffect transition="out" filter="fade">
                                      <p:cBhvr>
                                        <p:cTn id="30" dur="500" tmFilter="0, 0; .2, .5; .8, .5; 1, 0"/>
                                        <p:tgtEl>
                                          <p:spTgt spid="15"/>
                                        </p:tgtEl>
                                      </p:cBhvr>
                                    </p:animEffect>
                                    <p:animScale>
                                      <p:cBhvr>
                                        <p:cTn id="31" dur="250" autoRev="1" fill="hold"/>
                                        <p:tgtEl>
                                          <p:spTgt spid="15"/>
                                        </p:tgtEl>
                                      </p:cBhvr>
                                      <p:by x="105000" y="105000"/>
                                    </p:animScale>
                                  </p:childTnLst>
                                </p:cTn>
                              </p:par>
                            </p:childTnLst>
                          </p:cTn>
                        </p:par>
                        <p:par>
                          <p:cTn id="32" fill="hold">
                            <p:stCondLst>
                              <p:cond delay="12000"/>
                            </p:stCondLst>
                            <p:childTnLst>
                              <p:par>
                                <p:cTn id="33" presetID="10" presetClass="exit" presetSubtype="0" fill="hold" nodeType="afterEffect">
                                  <p:stCondLst>
                                    <p:cond delay="0"/>
                                  </p:stCondLst>
                                  <p:childTnLst>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par>
                          <p:cTn id="36" fill="hold">
                            <p:stCondLst>
                              <p:cond delay="12500"/>
                            </p:stCondLst>
                            <p:childTnLst>
                              <p:par>
                                <p:cTn id="37" presetID="8" presetClass="entr" presetSubtype="16"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diamond(in)">
                                      <p:cBhvr>
                                        <p:cTn id="39" dur="1000"/>
                                        <p:tgtEl>
                                          <p:spTgt spid="9"/>
                                        </p:tgtEl>
                                      </p:cBhvr>
                                    </p:animEffect>
                                  </p:childTnLst>
                                </p:cTn>
                              </p:par>
                            </p:childTnLst>
                          </p:cTn>
                        </p:par>
                        <p:par>
                          <p:cTn id="40" fill="hold">
                            <p:stCondLst>
                              <p:cond delay="13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 presetClass="exit" presetSubtype="0" fill="hold" nodeType="with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xit" presetSubtype="12" fill="hold" grpId="1" nodeType="clickEffect">
                                  <p:stCondLst>
                                    <p:cond delay="0"/>
                                  </p:stCondLst>
                                  <p:childTnLst>
                                    <p:anim calcmode="lin" valueType="num">
                                      <p:cBhvr additive="base">
                                        <p:cTn id="56" dur="500"/>
                                        <p:tgtEl>
                                          <p:spTgt spid="17"/>
                                        </p:tgtEl>
                                        <p:attrNameLst>
                                          <p:attrName>ppt_x</p:attrName>
                                        </p:attrNameLst>
                                      </p:cBhvr>
                                      <p:tavLst>
                                        <p:tav tm="0">
                                          <p:val>
                                            <p:strVal val="ppt_x"/>
                                          </p:val>
                                        </p:tav>
                                        <p:tav tm="100000">
                                          <p:val>
                                            <p:strVal val="0-ppt_w/2"/>
                                          </p:val>
                                        </p:tav>
                                      </p:tavLst>
                                    </p:anim>
                                    <p:anim calcmode="lin" valueType="num">
                                      <p:cBhvr additive="base">
                                        <p:cTn id="57" dur="500"/>
                                        <p:tgtEl>
                                          <p:spTgt spid="17"/>
                                        </p:tgtEl>
                                        <p:attrNameLst>
                                          <p:attrName>ppt_y</p:attrName>
                                        </p:attrNameLst>
                                      </p:cBhvr>
                                      <p:tavLst>
                                        <p:tav tm="0">
                                          <p:val>
                                            <p:strVal val="ppt_y"/>
                                          </p:val>
                                        </p:tav>
                                        <p:tav tm="100000">
                                          <p:val>
                                            <p:strVal val="1+ppt_h/2"/>
                                          </p:val>
                                        </p:tav>
                                      </p:tavLst>
                                    </p:anim>
                                    <p:set>
                                      <p:cBhvr>
                                        <p:cTn id="58" dur="1" fill="hold">
                                          <p:stCondLst>
                                            <p:cond delay="499"/>
                                          </p:stCondLst>
                                        </p:cTn>
                                        <p:tgtEl>
                                          <p:spTgt spid="17"/>
                                        </p:tgtEl>
                                        <p:attrNameLst>
                                          <p:attrName>style.visibility</p:attrName>
                                        </p:attrNameLst>
                                      </p:cBhvr>
                                      <p:to>
                                        <p:strVal val="hidden"/>
                                      </p:to>
                                    </p:set>
                                  </p:childTnLst>
                                </p:cTn>
                              </p:par>
                              <p:par>
                                <p:cTn id="59" presetID="2" presetClass="exit" presetSubtype="3" fill="hold" grpId="1" nodeType="withEffect">
                                  <p:stCondLst>
                                    <p:cond delay="0"/>
                                  </p:stCondLst>
                                  <p:childTnLst>
                                    <p:anim calcmode="lin" valueType="num">
                                      <p:cBhvr additive="base">
                                        <p:cTn id="60" dur="500"/>
                                        <p:tgtEl>
                                          <p:spTgt spid="24"/>
                                        </p:tgtEl>
                                        <p:attrNameLst>
                                          <p:attrName>ppt_x</p:attrName>
                                        </p:attrNameLst>
                                      </p:cBhvr>
                                      <p:tavLst>
                                        <p:tav tm="0">
                                          <p:val>
                                            <p:strVal val="ppt_x"/>
                                          </p:val>
                                        </p:tav>
                                        <p:tav tm="100000">
                                          <p:val>
                                            <p:strVal val="1+ppt_w/2"/>
                                          </p:val>
                                        </p:tav>
                                      </p:tavLst>
                                    </p:anim>
                                    <p:anim calcmode="lin" valueType="num">
                                      <p:cBhvr additive="base">
                                        <p:cTn id="61" dur="500"/>
                                        <p:tgtEl>
                                          <p:spTgt spid="24"/>
                                        </p:tgtEl>
                                        <p:attrNameLst>
                                          <p:attrName>ppt_y</p:attrName>
                                        </p:attrNameLst>
                                      </p:cBhvr>
                                      <p:tavLst>
                                        <p:tav tm="0">
                                          <p:val>
                                            <p:strVal val="ppt_y"/>
                                          </p:val>
                                        </p:tav>
                                        <p:tav tm="100000">
                                          <p:val>
                                            <p:strVal val="0-ppt_h/2"/>
                                          </p:val>
                                        </p:tav>
                                      </p:tavLst>
                                    </p:anim>
                                    <p:set>
                                      <p:cBhvr>
                                        <p:cTn id="6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4" grpId="0" animBg="1"/>
      <p:bldP spid="2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43F968-6372-4955-9CD5-7EEA758BAD97}"/>
              </a:ext>
            </a:extLst>
          </p:cNvPr>
          <p:cNvSpPr txBox="1"/>
          <p:nvPr/>
        </p:nvSpPr>
        <p:spPr>
          <a:xfrm rot="16200000">
            <a:off x="9017400" y="3601575"/>
            <a:ext cx="496823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a:ln>
                  <a:noFill/>
                </a:ln>
                <a:solidFill>
                  <a:srgbClr val="0085F2"/>
                </a:solidFill>
                <a:effectLst/>
                <a:uLnTx/>
                <a:uFillTx/>
                <a:latin typeface="Arial"/>
                <a:ea typeface="Arial Unicode MS"/>
                <a:cs typeface="Arial" pitchFamily="34" charset="0"/>
              </a:rPr>
              <a:t>Giao diện ch</a:t>
            </a:r>
            <a:r>
              <a:rPr kumimoji="0" lang="vi-VN" altLang="ko-KR" sz="2400" b="1" i="0" u="none" strike="noStrike" kern="1200" cap="none" spc="0" normalizeH="0" baseline="0" noProof="0">
                <a:ln>
                  <a:noFill/>
                </a:ln>
                <a:solidFill>
                  <a:srgbClr val="0085F2"/>
                </a:solidFill>
                <a:effectLst/>
                <a:uLnTx/>
                <a:uFillTx/>
                <a:latin typeface="Arial"/>
                <a:ea typeface="Arial Unicode MS"/>
                <a:cs typeface="Arial" pitchFamily="34" charset="0"/>
              </a:rPr>
              <a:t>ư</a:t>
            </a:r>
            <a:r>
              <a:rPr kumimoji="0" lang="en-US" altLang="ko-KR" sz="2400" b="1" i="0" u="none" strike="noStrike" kern="1200" cap="none" spc="0" normalizeH="0" baseline="0" noProof="0">
                <a:ln>
                  <a:noFill/>
                </a:ln>
                <a:solidFill>
                  <a:srgbClr val="0085F2"/>
                </a:solidFill>
                <a:effectLst/>
                <a:uLnTx/>
                <a:uFillTx/>
                <a:latin typeface="Arial"/>
                <a:ea typeface="Arial Unicode MS"/>
                <a:cs typeface="Arial" pitchFamily="34" charset="0"/>
              </a:rPr>
              <a:t>ơng trình</a:t>
            </a:r>
            <a:endParaRPr kumimoji="0" lang="en-US" altLang="ko-KR" sz="2400" b="1" i="0" u="none" strike="noStrike" kern="1200" cap="none" spc="0" normalizeH="0" baseline="0" noProof="0" dirty="0">
              <a:ln>
                <a:noFill/>
              </a:ln>
              <a:solidFill>
                <a:srgbClr val="0085F2"/>
              </a:solidFill>
              <a:effectLst/>
              <a:uLnTx/>
              <a:uFillTx/>
              <a:latin typeface="Arial"/>
              <a:ea typeface="Arial Unicode MS"/>
              <a:cs typeface="Arial" pitchFamily="34" charset="0"/>
            </a:endParaRPr>
          </a:p>
        </p:txBody>
      </p:sp>
      <p:sp>
        <p:nvSpPr>
          <p:cNvPr id="5" name="TextBox 4">
            <a:extLst>
              <a:ext uri="{FF2B5EF4-FFF2-40B4-BE49-F238E27FC236}">
                <a16:creationId xmlns:a16="http://schemas.microsoft.com/office/drawing/2014/main" id="{01CE7B14-2F24-4522-B40B-5F74D3DC1925}"/>
              </a:ext>
            </a:extLst>
          </p:cNvPr>
          <p:cNvSpPr txBox="1"/>
          <p:nvPr/>
        </p:nvSpPr>
        <p:spPr>
          <a:xfrm>
            <a:off x="0" y="577247"/>
            <a:ext cx="5704763" cy="144655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a:ln>
                  <a:noFill/>
                </a:ln>
                <a:solidFill>
                  <a:prstClr val="black">
                    <a:lumMod val="85000"/>
                    <a:lumOff val="15000"/>
                  </a:prstClr>
                </a:solidFill>
                <a:effectLst/>
                <a:uLnTx/>
                <a:uFillTx/>
                <a:latin typeface="Arial"/>
                <a:ea typeface="Arial Unicode MS"/>
                <a:cs typeface="Arial" pitchFamily="34" charset="0"/>
              </a:rPr>
              <a:t>X</a:t>
            </a:r>
            <a:r>
              <a:rPr lang="en-US" altLang="ko-KR" sz="4400" b="1">
                <a:solidFill>
                  <a:prstClr val="black">
                    <a:lumMod val="85000"/>
                    <a:lumOff val="15000"/>
                  </a:prstClr>
                </a:solidFill>
                <a:latin typeface="Arial"/>
                <a:ea typeface="Arial Unicode MS"/>
                <a:cs typeface="Arial" pitchFamily="34" charset="0"/>
              </a:rPr>
              <a:t>Ử LÝ ĐẾM NG</a:t>
            </a:r>
            <a:r>
              <a:rPr lang="vi-VN" altLang="ko-KR" sz="4400" b="1">
                <a:solidFill>
                  <a:prstClr val="black">
                    <a:lumMod val="85000"/>
                    <a:lumOff val="15000"/>
                  </a:prstClr>
                </a:solidFill>
                <a:latin typeface="Arial"/>
                <a:ea typeface="Arial Unicode MS"/>
                <a:cs typeface="Arial" pitchFamily="34" charset="0"/>
              </a:rPr>
              <a:t>Ư</a:t>
            </a:r>
            <a:r>
              <a:rPr lang="en-US" altLang="ko-KR" sz="4400" b="1">
                <a:solidFill>
                  <a:prstClr val="black">
                    <a:lumMod val="85000"/>
                    <a:lumOff val="15000"/>
                  </a:prstClr>
                </a:solidFill>
                <a:latin typeface="Arial"/>
                <a:ea typeface="Arial Unicode MS"/>
                <a:cs typeface="Arial" pitchFamily="34" charset="0"/>
              </a:rPr>
              <a:t>ỢC</a:t>
            </a:r>
            <a:endParaRPr kumimoji="0" lang="en-US" altLang="ko-KR" sz="4400" b="1" i="0" u="none" strike="noStrike" kern="1200" cap="none" spc="0" normalizeH="0" baseline="0" noProof="0" dirty="0">
              <a:ln>
                <a:noFill/>
              </a:ln>
              <a:solidFill>
                <a:prstClr val="black">
                  <a:lumMod val="85000"/>
                  <a:lumOff val="15000"/>
                </a:prstClr>
              </a:solidFill>
              <a:effectLst/>
              <a:uLnTx/>
              <a:uFillTx/>
              <a:latin typeface="Arial"/>
              <a:ea typeface="Arial Unicode MS"/>
              <a:cs typeface="Arial"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ko-KR" sz="4400" b="1">
                <a:solidFill>
                  <a:prstClr val="black">
                    <a:lumMod val="85000"/>
                    <a:lumOff val="15000"/>
                  </a:prstClr>
                </a:solidFill>
                <a:latin typeface="Arial"/>
                <a:ea typeface="Arial Unicode MS"/>
                <a:cs typeface="Arial" pitchFamily="34" charset="0"/>
              </a:rPr>
              <a:t>THỜI GIAN</a:t>
            </a:r>
            <a:endParaRPr kumimoji="0" lang="ko-KR" altLang="en-US" sz="4400" b="1" i="0" u="none" strike="noStrike" kern="1200" cap="none" spc="0" normalizeH="0" baseline="0" noProof="0" dirty="0">
              <a:ln>
                <a:noFill/>
              </a:ln>
              <a:solidFill>
                <a:prstClr val="black">
                  <a:lumMod val="85000"/>
                  <a:lumOff val="15000"/>
                </a:prstClr>
              </a:solidFill>
              <a:effectLst/>
              <a:uLnTx/>
              <a:uFillTx/>
              <a:latin typeface="Arial"/>
              <a:ea typeface="Arial Unicode MS"/>
              <a:cs typeface="Arial" pitchFamily="34" charset="0"/>
            </a:endParaRPr>
          </a:p>
        </p:txBody>
      </p:sp>
      <p:sp>
        <p:nvSpPr>
          <p:cNvPr id="6" name="TextBox 5">
            <a:extLst>
              <a:ext uri="{FF2B5EF4-FFF2-40B4-BE49-F238E27FC236}">
                <a16:creationId xmlns:a16="http://schemas.microsoft.com/office/drawing/2014/main" id="{069A7298-5138-442D-B037-15F5C517ADBA}"/>
              </a:ext>
            </a:extLst>
          </p:cNvPr>
          <p:cNvSpPr txBox="1"/>
          <p:nvPr/>
        </p:nvSpPr>
        <p:spPr>
          <a:xfrm>
            <a:off x="459648" y="5796286"/>
            <a:ext cx="2958200"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L</a:t>
            </a: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OREM IPSUM DOLOR SIT AMET,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ea typeface="Arial Unicode MS"/>
                <a:cs typeface="Arial" pitchFamily="34" charset="0"/>
              </a:rPr>
              <a:t>CU USU AGAM INTEGRE IMPEDIT.</a:t>
            </a:r>
            <a:endParaRPr kumimoji="0" lang="ko-KR" altLang="en-US" sz="1200" b="0"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7" name="TextBox 6">
            <a:extLst>
              <a:ext uri="{FF2B5EF4-FFF2-40B4-BE49-F238E27FC236}">
                <a16:creationId xmlns:a16="http://schemas.microsoft.com/office/drawing/2014/main" id="{57A644B0-CB8B-4A82-B024-FB9F1A310958}"/>
              </a:ext>
            </a:extLst>
          </p:cNvPr>
          <p:cNvSpPr txBox="1"/>
          <p:nvPr/>
        </p:nvSpPr>
        <p:spPr>
          <a:xfrm>
            <a:off x="1615454" y="4913594"/>
            <a:ext cx="2473854" cy="830997"/>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1FFBFD"/>
                </a:solidFill>
                <a:effectLst/>
                <a:uLnTx/>
                <a:uFillTx/>
                <a:latin typeface="Arial"/>
                <a:ea typeface="Arial Unicode MS"/>
                <a:cs typeface="Arial" pitchFamily="34" charset="0"/>
              </a:rPr>
              <a:t>Thông qua event Tick của Timer</a:t>
            </a:r>
            <a:endParaRPr kumimoji="0" lang="ko-KR" altLang="en-US" sz="2400" b="0" i="0" u="none" strike="noStrike" kern="1200" cap="none" spc="0" normalizeH="0" baseline="0" noProof="0" dirty="0">
              <a:ln>
                <a:noFill/>
              </a:ln>
              <a:solidFill>
                <a:srgbClr val="1FFBFD"/>
              </a:solidFill>
              <a:effectLst/>
              <a:uLnTx/>
              <a:uFillTx/>
              <a:latin typeface="Arial"/>
              <a:ea typeface="Arial Unicode MS"/>
              <a:cs typeface="Arial" pitchFamily="34" charset="0"/>
            </a:endParaRPr>
          </a:p>
        </p:txBody>
      </p:sp>
      <p:sp>
        <p:nvSpPr>
          <p:cNvPr id="3" name="Picture Placeholder 2">
            <a:extLst>
              <a:ext uri="{FF2B5EF4-FFF2-40B4-BE49-F238E27FC236}">
                <a16:creationId xmlns:a16="http://schemas.microsoft.com/office/drawing/2014/main" id="{9E191986-ABE9-4CBD-8DE6-3A63711C356C}"/>
              </a:ext>
            </a:extLst>
          </p:cNvPr>
          <p:cNvSpPr>
            <a:spLocks noGrp="1"/>
          </p:cNvSpPr>
          <p:nvPr>
            <p:ph type="pic" sz="quarter" idx="15"/>
          </p:nvPr>
        </p:nvSpPr>
        <p:spPr>
          <a:blipFill>
            <a:blip r:embed="rId2"/>
            <a:stretch>
              <a:fillRect/>
            </a:stretch>
          </a:blipFill>
        </p:spPr>
      </p:sp>
      <p:sp>
        <p:nvSpPr>
          <p:cNvPr id="11" name="Picture Placeholder 10">
            <a:extLst>
              <a:ext uri="{FF2B5EF4-FFF2-40B4-BE49-F238E27FC236}">
                <a16:creationId xmlns:a16="http://schemas.microsoft.com/office/drawing/2014/main" id="{B5777DB0-FB67-4AAF-A68F-C73452F63D18}"/>
              </a:ext>
            </a:extLst>
          </p:cNvPr>
          <p:cNvSpPr>
            <a:spLocks noGrp="1"/>
          </p:cNvSpPr>
          <p:nvPr>
            <p:ph type="pic" sz="quarter" idx="14"/>
          </p:nvPr>
        </p:nvSpPr>
        <p:spPr>
          <a:xfrm>
            <a:off x="6668086" y="709750"/>
            <a:ext cx="4505012" cy="5016187"/>
          </a:xfrm>
          <a:blipFill>
            <a:blip r:embed="rId3"/>
            <a:stretch>
              <a:fillRect/>
            </a:stretch>
          </a:blipFill>
        </p:spPr>
      </p:sp>
      <p:sp>
        <p:nvSpPr>
          <p:cNvPr id="2" name="Rectangle 1">
            <a:extLst>
              <a:ext uri="{FF2B5EF4-FFF2-40B4-BE49-F238E27FC236}">
                <a16:creationId xmlns:a16="http://schemas.microsoft.com/office/drawing/2014/main" id="{2D273710-3604-44E0-8650-F40A14DD517B}"/>
              </a:ext>
            </a:extLst>
          </p:cNvPr>
          <p:cNvSpPr/>
          <p:nvPr/>
        </p:nvSpPr>
        <p:spPr>
          <a:xfrm>
            <a:off x="9608233" y="3981157"/>
            <a:ext cx="928631" cy="295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993516"/>
      </p:ext>
    </p:extLst>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Infographic Style</a:t>
            </a:r>
          </a:p>
        </p:txBody>
      </p:sp>
      <p:sp>
        <p:nvSpPr>
          <p:cNvPr id="4" name="TextBox 3">
            <a:extLst>
              <a:ext uri="{FF2B5EF4-FFF2-40B4-BE49-F238E27FC236}">
                <a16:creationId xmlns:a16="http://schemas.microsoft.com/office/drawing/2014/main" id="{04CCB55D-8276-4A76-AF69-C8FBB3F00DB4}"/>
              </a:ext>
            </a:extLst>
          </p:cNvPr>
          <p:cNvSpPr txBox="1"/>
          <p:nvPr/>
        </p:nvSpPr>
        <p:spPr>
          <a:xfrm>
            <a:off x="8686367" y="1423008"/>
            <a:ext cx="2738140" cy="323165"/>
          </a:xfrm>
          <a:prstGeom prst="rect">
            <a:avLst/>
          </a:prstGeom>
          <a:noFill/>
        </p:spPr>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rPr>
              <a:t>Undo</a:t>
            </a:r>
          </a:p>
        </p:txBody>
      </p:sp>
      <p:sp>
        <p:nvSpPr>
          <p:cNvPr id="7" name="TextBox 6">
            <a:extLst>
              <a:ext uri="{FF2B5EF4-FFF2-40B4-BE49-F238E27FC236}">
                <a16:creationId xmlns:a16="http://schemas.microsoft.com/office/drawing/2014/main" id="{94070ADA-96D8-496A-879E-07455F001C3E}"/>
              </a:ext>
            </a:extLst>
          </p:cNvPr>
          <p:cNvSpPr txBox="1"/>
          <p:nvPr/>
        </p:nvSpPr>
        <p:spPr>
          <a:xfrm>
            <a:off x="810431" y="5111825"/>
            <a:ext cx="2738140" cy="323165"/>
          </a:xfrm>
          <a:prstGeom prst="rect">
            <a:avLst/>
          </a:prstGeom>
          <a:noFill/>
        </p:spPr>
        <p:txBody>
          <a:bodyPr wrap="square" l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rPr>
              <a:t>Undo A Step</a:t>
            </a:r>
            <a:endParaRPr kumimoji="0" lang="ko-KR" altLang="en-US" sz="15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10" name="TextBox 9">
            <a:extLst>
              <a:ext uri="{FF2B5EF4-FFF2-40B4-BE49-F238E27FC236}">
                <a16:creationId xmlns:a16="http://schemas.microsoft.com/office/drawing/2014/main" id="{F5EC8EBE-A935-4AE5-B1B0-FBB188D987F8}"/>
              </a:ext>
            </a:extLst>
          </p:cNvPr>
          <p:cNvSpPr txBox="1"/>
          <p:nvPr/>
        </p:nvSpPr>
        <p:spPr>
          <a:xfrm>
            <a:off x="810431" y="1944183"/>
            <a:ext cx="2738140" cy="323165"/>
          </a:xfrm>
          <a:prstGeom prst="rect">
            <a:avLst/>
          </a:prstGeom>
          <a:noFill/>
        </p:spPr>
        <p:txBody>
          <a:bodyPr wrap="square" l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rPr>
              <a:t>Undo A Step</a:t>
            </a:r>
            <a:endParaRPr kumimoji="0" lang="ko-KR" altLang="en-US" sz="15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13" name="TextBox 12">
            <a:extLst>
              <a:ext uri="{FF2B5EF4-FFF2-40B4-BE49-F238E27FC236}">
                <a16:creationId xmlns:a16="http://schemas.microsoft.com/office/drawing/2014/main" id="{ABFBDC2E-754B-44B4-B488-0526409D5E8D}"/>
              </a:ext>
            </a:extLst>
          </p:cNvPr>
          <p:cNvSpPr txBox="1"/>
          <p:nvPr/>
        </p:nvSpPr>
        <p:spPr>
          <a:xfrm>
            <a:off x="8614759" y="6170978"/>
            <a:ext cx="2738140" cy="323165"/>
          </a:xfrm>
          <a:prstGeom prst="rect">
            <a:avLst/>
          </a:prstGeom>
          <a:noFill/>
        </p:spPr>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rPr>
              <a:t>Change Player</a:t>
            </a:r>
            <a:endParaRPr kumimoji="0" lang="ko-KR" altLang="en-US" sz="15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cxnSp>
        <p:nvCxnSpPr>
          <p:cNvPr id="15" name="Elbow Connector 10">
            <a:extLst>
              <a:ext uri="{FF2B5EF4-FFF2-40B4-BE49-F238E27FC236}">
                <a16:creationId xmlns:a16="http://schemas.microsoft.com/office/drawing/2014/main" id="{0F7EB1CD-B0DC-40A9-A04B-EAFF9B23F0D8}"/>
              </a:ext>
            </a:extLst>
          </p:cNvPr>
          <p:cNvCxnSpPr>
            <a:cxnSpLocks/>
          </p:cNvCxnSpPr>
          <p:nvPr/>
        </p:nvCxnSpPr>
        <p:spPr>
          <a:xfrm rot="5400000" flipH="1" flipV="1">
            <a:off x="6685335" y="1591886"/>
            <a:ext cx="1794754" cy="1780164"/>
          </a:xfrm>
          <a:prstGeom prst="bentConnector3">
            <a:avLst>
              <a:gd name="adj1" fmla="val 97907"/>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124">
            <a:extLst>
              <a:ext uri="{FF2B5EF4-FFF2-40B4-BE49-F238E27FC236}">
                <a16:creationId xmlns:a16="http://schemas.microsoft.com/office/drawing/2014/main" id="{32FC3A9C-DCC9-4AB4-A3CF-D0DE2EC9D813}"/>
              </a:ext>
            </a:extLst>
          </p:cNvPr>
          <p:cNvCxnSpPr>
            <a:cxnSpLocks/>
          </p:cNvCxnSpPr>
          <p:nvPr/>
        </p:nvCxnSpPr>
        <p:spPr>
          <a:xfrm rot="16200000" flipV="1">
            <a:off x="6941358" y="4801124"/>
            <a:ext cx="1710036" cy="1352837"/>
          </a:xfrm>
          <a:prstGeom prst="bentConnector3">
            <a:avLst>
              <a:gd name="adj1" fmla="val 211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1184A3B4-A7CD-4D27-A81D-897E1A55DE49}"/>
              </a:ext>
            </a:extLst>
          </p:cNvPr>
          <p:cNvCxnSpPr>
            <a:cxnSpLocks/>
          </p:cNvCxnSpPr>
          <p:nvPr/>
        </p:nvCxnSpPr>
        <p:spPr>
          <a:xfrm>
            <a:off x="3010867" y="5411907"/>
            <a:ext cx="1564193" cy="190820"/>
          </a:xfrm>
          <a:prstGeom prst="bentConnector3">
            <a:avLst>
              <a:gd name="adj1" fmla="val 267"/>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B7D4C7FF-125C-4FBD-B12D-882AA5628822}"/>
              </a:ext>
            </a:extLst>
          </p:cNvPr>
          <p:cNvCxnSpPr>
            <a:cxnSpLocks/>
          </p:cNvCxnSpPr>
          <p:nvPr/>
        </p:nvCxnSpPr>
        <p:spPr>
          <a:xfrm>
            <a:off x="3720911" y="2105766"/>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자유형: 도형 112">
            <a:extLst>
              <a:ext uri="{FF2B5EF4-FFF2-40B4-BE49-F238E27FC236}">
                <a16:creationId xmlns:a16="http://schemas.microsoft.com/office/drawing/2014/main" id="{93B26960-29AD-4C45-B10F-1279D687F11E}"/>
              </a:ext>
            </a:extLst>
          </p:cNvPr>
          <p:cNvSpPr/>
          <p:nvPr/>
        </p:nvSpPr>
        <p:spPr>
          <a:xfrm>
            <a:off x="5151491" y="3146251"/>
            <a:ext cx="1810271" cy="1814543"/>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1" name="자유형: 도형 113">
            <a:extLst>
              <a:ext uri="{FF2B5EF4-FFF2-40B4-BE49-F238E27FC236}">
                <a16:creationId xmlns:a16="http://schemas.microsoft.com/office/drawing/2014/main" id="{1ABC9957-6524-4A49-AB5C-3B56ED52A91F}"/>
              </a:ext>
            </a:extLst>
          </p:cNvPr>
          <p:cNvSpPr/>
          <p:nvPr/>
        </p:nvSpPr>
        <p:spPr>
          <a:xfrm>
            <a:off x="6952736" y="3477595"/>
            <a:ext cx="1254243" cy="1257203"/>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2" name="자유형: 도형 114">
            <a:extLst>
              <a:ext uri="{FF2B5EF4-FFF2-40B4-BE49-F238E27FC236}">
                <a16:creationId xmlns:a16="http://schemas.microsoft.com/office/drawing/2014/main" id="{44C7ACB3-F047-4950-AB4F-4002181E254A}"/>
              </a:ext>
            </a:extLst>
          </p:cNvPr>
          <p:cNvSpPr/>
          <p:nvPr/>
        </p:nvSpPr>
        <p:spPr>
          <a:xfrm>
            <a:off x="4407325" y="2391820"/>
            <a:ext cx="1254243" cy="1257203"/>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23" name="자유형: 도형 116">
            <a:extLst>
              <a:ext uri="{FF2B5EF4-FFF2-40B4-BE49-F238E27FC236}">
                <a16:creationId xmlns:a16="http://schemas.microsoft.com/office/drawing/2014/main" id="{8CD8ED92-DD88-4B6D-8977-21BC11AF7608}"/>
              </a:ext>
            </a:extLst>
          </p:cNvPr>
          <p:cNvSpPr/>
          <p:nvPr/>
        </p:nvSpPr>
        <p:spPr>
          <a:xfrm>
            <a:off x="4354680" y="4403455"/>
            <a:ext cx="1254243" cy="1257203"/>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rgbClr val="008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ea typeface="Arial Unicode MS"/>
              <a:cs typeface="+mn-cs"/>
            </a:endParaRPr>
          </a:p>
        </p:txBody>
      </p:sp>
      <p:pic>
        <p:nvPicPr>
          <p:cNvPr id="29" name="Graphic 28" descr="Back">
            <a:extLst>
              <a:ext uri="{FF2B5EF4-FFF2-40B4-BE49-F238E27FC236}">
                <a16:creationId xmlns:a16="http://schemas.microsoft.com/office/drawing/2014/main" id="{53935668-2F61-49D7-8FA7-D65B1D8A5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2927" y="3522806"/>
            <a:ext cx="914400" cy="914400"/>
          </a:xfrm>
          <a:prstGeom prst="rect">
            <a:avLst/>
          </a:prstGeom>
        </p:spPr>
      </p:pic>
      <p:pic>
        <p:nvPicPr>
          <p:cNvPr id="31" name="Picture 30" descr="A picture containing text, aircraft&#10;&#10;Description automatically generated">
            <a:extLst>
              <a:ext uri="{FF2B5EF4-FFF2-40B4-BE49-F238E27FC236}">
                <a16:creationId xmlns:a16="http://schemas.microsoft.com/office/drawing/2014/main" id="{58456282-D210-4E4B-AE86-6F2FC771F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7349" y="2730144"/>
            <a:ext cx="594193" cy="529168"/>
          </a:xfrm>
          <a:prstGeom prst="rect">
            <a:avLst/>
          </a:prstGeom>
        </p:spPr>
      </p:pic>
      <p:pic>
        <p:nvPicPr>
          <p:cNvPr id="33" name="Picture 32">
            <a:extLst>
              <a:ext uri="{FF2B5EF4-FFF2-40B4-BE49-F238E27FC236}">
                <a16:creationId xmlns:a16="http://schemas.microsoft.com/office/drawing/2014/main" id="{A6197983-4E24-40D5-A405-19DED946EA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060" y="4622523"/>
            <a:ext cx="813482" cy="819066"/>
          </a:xfrm>
          <a:prstGeom prst="rect">
            <a:avLst/>
          </a:prstGeom>
        </p:spPr>
      </p:pic>
      <p:sp>
        <p:nvSpPr>
          <p:cNvPr id="34" name="Block Arc 41">
            <a:extLst>
              <a:ext uri="{FF2B5EF4-FFF2-40B4-BE49-F238E27FC236}">
                <a16:creationId xmlns:a16="http://schemas.microsoft.com/office/drawing/2014/main" id="{82AF88A1-5511-4A16-B287-FBAD4C21A566}"/>
              </a:ext>
            </a:extLst>
          </p:cNvPr>
          <p:cNvSpPr/>
          <p:nvPr/>
        </p:nvSpPr>
        <p:spPr>
          <a:xfrm>
            <a:off x="7298195" y="3820965"/>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rgbClr val="0AA6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36" name="Picture 35" descr="Text&#10;&#10;Description automatically generated">
            <a:extLst>
              <a:ext uri="{FF2B5EF4-FFF2-40B4-BE49-F238E27FC236}">
                <a16:creationId xmlns:a16="http://schemas.microsoft.com/office/drawing/2014/main" id="{F7B6F07D-2687-4ED9-8D56-55CE0FDC9E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478" y="2244265"/>
            <a:ext cx="3503980" cy="2859005"/>
          </a:xfrm>
          <a:prstGeom prst="rect">
            <a:avLst/>
          </a:prstGeom>
        </p:spPr>
      </p:pic>
      <p:pic>
        <p:nvPicPr>
          <p:cNvPr id="60" name="Picture 59" descr="Text&#10;&#10;Description automatically generated">
            <a:extLst>
              <a:ext uri="{FF2B5EF4-FFF2-40B4-BE49-F238E27FC236}">
                <a16:creationId xmlns:a16="http://schemas.microsoft.com/office/drawing/2014/main" id="{645EF964-BBA4-496F-842B-EEA29E400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5575" y="1804450"/>
            <a:ext cx="3662902" cy="3902981"/>
          </a:xfrm>
          <a:prstGeom prst="rect">
            <a:avLst/>
          </a:prstGeom>
        </p:spPr>
      </p:pic>
    </p:spTree>
    <p:extLst>
      <p:ext uri="{BB962C8B-B14F-4D97-AF65-F5344CB8AC3E}">
        <p14:creationId xmlns:p14="http://schemas.microsoft.com/office/powerpoint/2010/main" val="169310418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grpId="0" nodeType="clickEffect">
                                  <p:stCondLst>
                                    <p:cond delay="0"/>
                                  </p:stCondLst>
                                  <p:childTnLst>
                                    <p:animRot by="21600000">
                                      <p:cBhvr>
                                        <p:cTn id="6" dur="2000" fill="hold"/>
                                        <p:tgtEl>
                                          <p:spTgt spid="20"/>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2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21"/>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23"/>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53" presetClass="entr" presetSubtype="16"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Xử lý kết nối LAN</a:t>
            </a:r>
            <a:endParaRPr lang="en-US" dirty="0"/>
          </a:p>
        </p:txBody>
      </p:sp>
      <p:cxnSp>
        <p:nvCxnSpPr>
          <p:cNvPr id="3" name="Elbow Connector 52">
            <a:extLst>
              <a:ext uri="{FF2B5EF4-FFF2-40B4-BE49-F238E27FC236}">
                <a16:creationId xmlns:a16="http://schemas.microsoft.com/office/drawing/2014/main" id="{22922380-F68C-42EA-9320-581311CF4D2E}"/>
              </a:ext>
            </a:extLst>
          </p:cNvPr>
          <p:cNvCxnSpPr>
            <a:cxnSpLocks/>
            <a:stCxn id="16" idx="0"/>
          </p:cNvCxnSpPr>
          <p:nvPr/>
        </p:nvCxnSpPr>
        <p:spPr>
          <a:xfrm rot="5400000" flipH="1" flipV="1">
            <a:off x="2756876" y="1884466"/>
            <a:ext cx="1408656" cy="3414827"/>
          </a:xfrm>
          <a:prstGeom prst="bentConnector2">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 name="Elbow Connector 56">
            <a:extLst>
              <a:ext uri="{FF2B5EF4-FFF2-40B4-BE49-F238E27FC236}">
                <a16:creationId xmlns:a16="http://schemas.microsoft.com/office/drawing/2014/main" id="{7CE3237D-F333-4F85-8377-DCFF6C6F671B}"/>
              </a:ext>
            </a:extLst>
          </p:cNvPr>
          <p:cNvCxnSpPr>
            <a:cxnSpLocks/>
            <a:stCxn id="10" idx="0"/>
          </p:cNvCxnSpPr>
          <p:nvPr/>
        </p:nvCxnSpPr>
        <p:spPr>
          <a:xfrm rot="16200000" flipV="1">
            <a:off x="8104506" y="1896112"/>
            <a:ext cx="1408656" cy="3420211"/>
          </a:xfrm>
          <a:prstGeom prst="bentConnector2">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Elbow Connector 61">
            <a:extLst>
              <a:ext uri="{FF2B5EF4-FFF2-40B4-BE49-F238E27FC236}">
                <a16:creationId xmlns:a16="http://schemas.microsoft.com/office/drawing/2014/main" id="{3964E84F-48C6-4563-94B5-82F7951F6070}"/>
              </a:ext>
            </a:extLst>
          </p:cNvPr>
          <p:cNvCxnSpPr>
            <a:stCxn id="9" idx="0"/>
          </p:cNvCxnSpPr>
          <p:nvPr/>
        </p:nvCxnSpPr>
        <p:spPr>
          <a:xfrm rot="16200000" flipV="1">
            <a:off x="7385008" y="3388083"/>
            <a:ext cx="713582" cy="1131343"/>
          </a:xfrm>
          <a:prstGeom prst="bentConnector2">
            <a:avLst/>
          </a:prstGeom>
          <a:ln w="317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Elbow Connector 71">
            <a:extLst>
              <a:ext uri="{FF2B5EF4-FFF2-40B4-BE49-F238E27FC236}">
                <a16:creationId xmlns:a16="http://schemas.microsoft.com/office/drawing/2014/main" id="{FB99DAE7-FE22-4972-99C3-F8C6388E22C1}"/>
              </a:ext>
            </a:extLst>
          </p:cNvPr>
          <p:cNvCxnSpPr>
            <a:stCxn id="14" idx="0"/>
          </p:cNvCxnSpPr>
          <p:nvPr/>
        </p:nvCxnSpPr>
        <p:spPr>
          <a:xfrm rot="5400000" flipH="1" flipV="1">
            <a:off x="4134045" y="3356702"/>
            <a:ext cx="704328" cy="1203358"/>
          </a:xfrm>
          <a:prstGeom prst="bentConnector2">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51D722E-EA65-4FEB-A0A1-5BCAF1BDD1F0}"/>
              </a:ext>
            </a:extLst>
          </p:cNvPr>
          <p:cNvCxnSpPr>
            <a:stCxn id="8" idx="0"/>
          </p:cNvCxnSpPr>
          <p:nvPr/>
        </p:nvCxnSpPr>
        <p:spPr>
          <a:xfrm flipH="1" flipV="1">
            <a:off x="6090616" y="3932040"/>
            <a:ext cx="5384" cy="37850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064D5C9-01D1-4903-88E7-4115BC15D10D}"/>
              </a:ext>
            </a:extLst>
          </p:cNvPr>
          <p:cNvSpPr/>
          <p:nvPr/>
        </p:nvSpPr>
        <p:spPr>
          <a:xfrm>
            <a:off x="5750828" y="4310546"/>
            <a:ext cx="690346" cy="6903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Rectangle 8">
            <a:extLst>
              <a:ext uri="{FF2B5EF4-FFF2-40B4-BE49-F238E27FC236}">
                <a16:creationId xmlns:a16="http://schemas.microsoft.com/office/drawing/2014/main" id="{CD72D840-8750-45F8-AA54-5FC8C44AEAEC}"/>
              </a:ext>
            </a:extLst>
          </p:cNvPr>
          <p:cNvSpPr/>
          <p:nvPr/>
        </p:nvSpPr>
        <p:spPr>
          <a:xfrm>
            <a:off x="7962298" y="4310546"/>
            <a:ext cx="690346" cy="6903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0" name="Rectangle 9">
            <a:extLst>
              <a:ext uri="{FF2B5EF4-FFF2-40B4-BE49-F238E27FC236}">
                <a16:creationId xmlns:a16="http://schemas.microsoft.com/office/drawing/2014/main" id="{0C4D51CD-3382-41C1-A9E8-9FB178638C4E}"/>
              </a:ext>
            </a:extLst>
          </p:cNvPr>
          <p:cNvSpPr/>
          <p:nvPr/>
        </p:nvSpPr>
        <p:spPr>
          <a:xfrm>
            <a:off x="10173766" y="4310546"/>
            <a:ext cx="690346" cy="6903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4" name="Rectangle 13">
            <a:extLst>
              <a:ext uri="{FF2B5EF4-FFF2-40B4-BE49-F238E27FC236}">
                <a16:creationId xmlns:a16="http://schemas.microsoft.com/office/drawing/2014/main" id="{0C9851E7-2A62-4B2D-87E8-59284581CBF4}"/>
              </a:ext>
            </a:extLst>
          </p:cNvPr>
          <p:cNvSpPr/>
          <p:nvPr/>
        </p:nvSpPr>
        <p:spPr>
          <a:xfrm>
            <a:off x="3539358" y="4310546"/>
            <a:ext cx="690346" cy="6903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6" name="Rectangle 15">
            <a:extLst>
              <a:ext uri="{FF2B5EF4-FFF2-40B4-BE49-F238E27FC236}">
                <a16:creationId xmlns:a16="http://schemas.microsoft.com/office/drawing/2014/main" id="{ACC32A4D-93A3-48AC-81EB-74797F6A6CA1}"/>
              </a:ext>
            </a:extLst>
          </p:cNvPr>
          <p:cNvSpPr/>
          <p:nvPr/>
        </p:nvSpPr>
        <p:spPr>
          <a:xfrm>
            <a:off x="1408618" y="4296207"/>
            <a:ext cx="690346" cy="6903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0" name="TextBox 19">
            <a:extLst>
              <a:ext uri="{FF2B5EF4-FFF2-40B4-BE49-F238E27FC236}">
                <a16:creationId xmlns:a16="http://schemas.microsoft.com/office/drawing/2014/main" id="{A3365983-A786-48F5-9DC2-39C662708E2A}"/>
              </a:ext>
            </a:extLst>
          </p:cNvPr>
          <p:cNvSpPr txBox="1"/>
          <p:nvPr/>
        </p:nvSpPr>
        <p:spPr>
          <a:xfrm>
            <a:off x="2906413" y="5192862"/>
            <a:ext cx="195623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black">
                    <a:lumMod val="75000"/>
                    <a:lumOff val="25000"/>
                  </a:prstClr>
                </a:solidFill>
                <a:effectLst/>
                <a:uLnTx/>
                <a:uFillTx/>
                <a:latin typeface="Arial" pitchFamily="34" charset="0"/>
                <a:ea typeface="Arial Unicode MS"/>
                <a:cs typeface="Arial" pitchFamily="34" charset="0"/>
              </a:rPr>
              <a:t>Send Point</a:t>
            </a:r>
            <a:endParaRPr kumimoji="0" lang="ko-KR" altLang="en-US" sz="15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sp>
        <p:nvSpPr>
          <p:cNvPr id="23" name="TextBox 22">
            <a:extLst>
              <a:ext uri="{FF2B5EF4-FFF2-40B4-BE49-F238E27FC236}">
                <a16:creationId xmlns:a16="http://schemas.microsoft.com/office/drawing/2014/main" id="{6C172D78-D692-4376-8A3A-F0A0D0936506}"/>
              </a:ext>
            </a:extLst>
          </p:cNvPr>
          <p:cNvSpPr txBox="1"/>
          <p:nvPr/>
        </p:nvSpPr>
        <p:spPr>
          <a:xfrm>
            <a:off x="9540824" y="5192862"/>
            <a:ext cx="195623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black">
                    <a:lumMod val="75000"/>
                    <a:lumOff val="25000"/>
                  </a:prstClr>
                </a:solidFill>
                <a:effectLst/>
                <a:uLnTx/>
                <a:uFillTx/>
                <a:latin typeface="Arial" pitchFamily="34" charset="0"/>
                <a:ea typeface="Arial Unicode MS"/>
                <a:cs typeface="Arial" pitchFamily="34" charset="0"/>
              </a:rPr>
              <a:t>Quit</a:t>
            </a:r>
            <a:endParaRPr kumimoji="0" lang="ko-KR" altLang="en-US" sz="15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sp>
        <p:nvSpPr>
          <p:cNvPr id="26" name="TextBox 25">
            <a:extLst>
              <a:ext uri="{FF2B5EF4-FFF2-40B4-BE49-F238E27FC236}">
                <a16:creationId xmlns:a16="http://schemas.microsoft.com/office/drawing/2014/main" id="{D163C509-7A28-4E2F-B755-C250C302E0B7}"/>
              </a:ext>
            </a:extLst>
          </p:cNvPr>
          <p:cNvSpPr txBox="1"/>
          <p:nvPr/>
        </p:nvSpPr>
        <p:spPr>
          <a:xfrm>
            <a:off x="694945" y="5192862"/>
            <a:ext cx="195623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black">
                    <a:lumMod val="75000"/>
                    <a:lumOff val="25000"/>
                  </a:prstClr>
                </a:solidFill>
                <a:effectLst/>
                <a:uLnTx/>
                <a:uFillTx/>
                <a:latin typeface="Arial" pitchFamily="34" charset="0"/>
                <a:ea typeface="Arial Unicode MS"/>
                <a:cs typeface="Arial" pitchFamily="34" charset="0"/>
              </a:rPr>
              <a:t>New Game</a:t>
            </a:r>
            <a:endParaRPr kumimoji="0" lang="ko-KR" altLang="en-US" sz="15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sp>
        <p:nvSpPr>
          <p:cNvPr id="29" name="TextBox 28">
            <a:extLst>
              <a:ext uri="{FF2B5EF4-FFF2-40B4-BE49-F238E27FC236}">
                <a16:creationId xmlns:a16="http://schemas.microsoft.com/office/drawing/2014/main" id="{A703503B-F330-42D4-A2F2-EDC63797B0B6}"/>
              </a:ext>
            </a:extLst>
          </p:cNvPr>
          <p:cNvSpPr txBox="1"/>
          <p:nvPr/>
        </p:nvSpPr>
        <p:spPr>
          <a:xfrm>
            <a:off x="5117883" y="5192862"/>
            <a:ext cx="195623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black">
                    <a:lumMod val="75000"/>
                    <a:lumOff val="25000"/>
                  </a:prstClr>
                </a:solidFill>
                <a:effectLst/>
                <a:uLnTx/>
                <a:uFillTx/>
                <a:latin typeface="Arial" pitchFamily="34" charset="0"/>
                <a:ea typeface="Arial Unicode MS"/>
                <a:cs typeface="Arial" pitchFamily="34" charset="0"/>
              </a:rPr>
              <a:t>Time Out / End Game</a:t>
            </a:r>
            <a:endParaRPr kumimoji="0" lang="ko-KR" altLang="en-US" sz="15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sp>
        <p:nvSpPr>
          <p:cNvPr id="32" name="TextBox 31">
            <a:extLst>
              <a:ext uri="{FF2B5EF4-FFF2-40B4-BE49-F238E27FC236}">
                <a16:creationId xmlns:a16="http://schemas.microsoft.com/office/drawing/2014/main" id="{EE5E6E71-4B56-4692-9338-75D995E79AD3}"/>
              </a:ext>
            </a:extLst>
          </p:cNvPr>
          <p:cNvSpPr txBox="1"/>
          <p:nvPr/>
        </p:nvSpPr>
        <p:spPr>
          <a:xfrm>
            <a:off x="7329353" y="5192862"/>
            <a:ext cx="195623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black">
                    <a:lumMod val="75000"/>
                    <a:lumOff val="25000"/>
                  </a:prstClr>
                </a:solidFill>
                <a:effectLst/>
                <a:uLnTx/>
                <a:uFillTx/>
                <a:latin typeface="Arial" pitchFamily="34" charset="0"/>
                <a:ea typeface="Arial Unicode MS"/>
                <a:cs typeface="Arial" pitchFamily="34" charset="0"/>
              </a:rPr>
              <a:t>Undo</a:t>
            </a:r>
            <a:endParaRPr kumimoji="0" lang="ko-KR" altLang="en-US" sz="1500" b="1" i="0" u="none" strike="noStrike" kern="1200" cap="none" spc="0" normalizeH="0" baseline="0" noProof="0" dirty="0">
              <a:ln>
                <a:noFill/>
              </a:ln>
              <a:solidFill>
                <a:prstClr val="black">
                  <a:lumMod val="75000"/>
                  <a:lumOff val="25000"/>
                </a:prstClr>
              </a:solidFill>
              <a:effectLst/>
              <a:uLnTx/>
              <a:uFillTx/>
              <a:latin typeface="Arial" pitchFamily="34" charset="0"/>
              <a:ea typeface="Arial Unicode MS"/>
              <a:cs typeface="Arial" pitchFamily="34" charset="0"/>
            </a:endParaRPr>
          </a:p>
        </p:txBody>
      </p:sp>
      <p:grpSp>
        <p:nvGrpSpPr>
          <p:cNvPr id="33" name="Graphic 175">
            <a:extLst>
              <a:ext uri="{FF2B5EF4-FFF2-40B4-BE49-F238E27FC236}">
                <a16:creationId xmlns:a16="http://schemas.microsoft.com/office/drawing/2014/main" id="{2DED12EF-3941-44D5-94EF-BFC5E724C0DB}"/>
              </a:ext>
            </a:extLst>
          </p:cNvPr>
          <p:cNvGrpSpPr/>
          <p:nvPr/>
        </p:nvGrpSpPr>
        <p:grpSpPr>
          <a:xfrm>
            <a:off x="4739617" y="1564934"/>
            <a:ext cx="2436510" cy="2481940"/>
            <a:chOff x="2729766" y="0"/>
            <a:chExt cx="6732468" cy="6858000"/>
          </a:xfrm>
          <a:solidFill>
            <a:schemeClr val="accent4"/>
          </a:solidFill>
        </p:grpSpPr>
        <p:sp>
          <p:nvSpPr>
            <p:cNvPr id="34" name="Freeform: Shape 33">
              <a:extLst>
                <a:ext uri="{FF2B5EF4-FFF2-40B4-BE49-F238E27FC236}">
                  <a16:creationId xmlns:a16="http://schemas.microsoft.com/office/drawing/2014/main" id="{75907EE0-74CD-496B-878D-F8095029E03D}"/>
                </a:ext>
              </a:extLst>
            </p:cNvPr>
            <p:cNvSpPr/>
            <p:nvPr/>
          </p:nvSpPr>
          <p:spPr>
            <a:xfrm>
              <a:off x="4798397" y="2642113"/>
              <a:ext cx="3409179" cy="1725071"/>
            </a:xfrm>
            <a:custGeom>
              <a:avLst/>
              <a:gdLst>
                <a:gd name="connsiteX0" fmla="*/ 0 w 3409179"/>
                <a:gd name="connsiteY0" fmla="*/ 0 h 1725071"/>
                <a:gd name="connsiteX1" fmla="*/ 3409179 w 3409179"/>
                <a:gd name="connsiteY1" fmla="*/ 0 h 1725071"/>
                <a:gd name="connsiteX2" fmla="*/ 3409179 w 3409179"/>
                <a:gd name="connsiteY2" fmla="*/ 1725071 h 1725071"/>
                <a:gd name="connsiteX3" fmla="*/ 0 w 3409179"/>
                <a:gd name="connsiteY3" fmla="*/ 1725071 h 1725071"/>
              </a:gdLst>
              <a:ahLst/>
              <a:cxnLst>
                <a:cxn ang="0">
                  <a:pos x="connsiteX0" y="connsiteY0"/>
                </a:cxn>
                <a:cxn ang="0">
                  <a:pos x="connsiteX1" y="connsiteY1"/>
                </a:cxn>
                <a:cxn ang="0">
                  <a:pos x="connsiteX2" y="connsiteY2"/>
                </a:cxn>
                <a:cxn ang="0">
                  <a:pos x="connsiteX3" y="connsiteY3"/>
                </a:cxn>
              </a:cxnLst>
              <a:rect l="l" t="t" r="r" b="b"/>
              <a:pathLst>
                <a:path w="3409179" h="1725071">
                  <a:moveTo>
                    <a:pt x="0" y="0"/>
                  </a:moveTo>
                  <a:lnTo>
                    <a:pt x="3409179" y="0"/>
                  </a:lnTo>
                  <a:lnTo>
                    <a:pt x="3409179" y="1725071"/>
                  </a:lnTo>
                  <a:lnTo>
                    <a:pt x="0" y="1725071"/>
                  </a:lnTo>
                  <a:close/>
                </a:path>
              </a:pathLst>
            </a:custGeom>
            <a:solidFill>
              <a:schemeClr val="accent6"/>
            </a:solid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nvGrpSpPr>
            <p:cNvPr id="35" name="Graphic 175">
              <a:extLst>
                <a:ext uri="{FF2B5EF4-FFF2-40B4-BE49-F238E27FC236}">
                  <a16:creationId xmlns:a16="http://schemas.microsoft.com/office/drawing/2014/main" id="{820D983C-FDBB-4FEE-8F8A-C723E1B564A7}"/>
                </a:ext>
              </a:extLst>
            </p:cNvPr>
            <p:cNvGrpSpPr/>
            <p:nvPr/>
          </p:nvGrpSpPr>
          <p:grpSpPr>
            <a:xfrm>
              <a:off x="2729515" y="94"/>
              <a:ext cx="6734700" cy="6857244"/>
              <a:chOff x="2729515" y="94"/>
              <a:chExt cx="6734700" cy="6857244"/>
            </a:xfrm>
            <a:grpFill/>
          </p:grpSpPr>
          <p:sp>
            <p:nvSpPr>
              <p:cNvPr id="36" name="Freeform: Shape 35">
                <a:extLst>
                  <a:ext uri="{FF2B5EF4-FFF2-40B4-BE49-F238E27FC236}">
                    <a16:creationId xmlns:a16="http://schemas.microsoft.com/office/drawing/2014/main" id="{8991B48F-870D-474F-ABCE-22F7E42C92A0}"/>
                  </a:ext>
                </a:extLst>
              </p:cNvPr>
              <p:cNvSpPr/>
              <p:nvPr/>
            </p:nvSpPr>
            <p:spPr>
              <a:xfrm>
                <a:off x="5552518" y="4176739"/>
                <a:ext cx="1022414" cy="2680599"/>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7" name="Freeform: Shape 36">
                <a:extLst>
                  <a:ext uri="{FF2B5EF4-FFF2-40B4-BE49-F238E27FC236}">
                    <a16:creationId xmlns:a16="http://schemas.microsoft.com/office/drawing/2014/main" id="{A65E7C69-65C9-422A-BF93-2DA7224CDD40}"/>
                  </a:ext>
                </a:extLst>
              </p:cNvPr>
              <p:cNvSpPr/>
              <p:nvPr/>
            </p:nvSpPr>
            <p:spPr>
              <a:xfrm>
                <a:off x="8052384" y="3197426"/>
                <a:ext cx="1411831" cy="236127"/>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8" name="Freeform: Shape 37">
                <a:extLst>
                  <a:ext uri="{FF2B5EF4-FFF2-40B4-BE49-F238E27FC236}">
                    <a16:creationId xmlns:a16="http://schemas.microsoft.com/office/drawing/2014/main" id="{0EC6CE26-AF6A-49DA-8D3A-C727E7776DA9}"/>
                  </a:ext>
                </a:extLst>
              </p:cNvPr>
              <p:cNvSpPr/>
              <p:nvPr/>
            </p:nvSpPr>
            <p:spPr>
              <a:xfrm>
                <a:off x="2729515" y="2321991"/>
                <a:ext cx="2214270" cy="1321734"/>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9" name="Freeform: Shape 38">
                <a:extLst>
                  <a:ext uri="{FF2B5EF4-FFF2-40B4-BE49-F238E27FC236}">
                    <a16:creationId xmlns:a16="http://schemas.microsoft.com/office/drawing/2014/main" id="{A3829663-6951-4CC6-84F8-3B8DB0DCCB3E}"/>
                  </a:ext>
                </a:extLst>
              </p:cNvPr>
              <p:cNvSpPr/>
              <p:nvPr/>
            </p:nvSpPr>
            <p:spPr>
              <a:xfrm>
                <a:off x="7126457" y="97002"/>
                <a:ext cx="1002965" cy="2721551"/>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0" name="Freeform: Shape 39">
                <a:extLst>
                  <a:ext uri="{FF2B5EF4-FFF2-40B4-BE49-F238E27FC236}">
                    <a16:creationId xmlns:a16="http://schemas.microsoft.com/office/drawing/2014/main" id="{A10EA639-FC1C-479C-A810-F89A99738FA2}"/>
                  </a:ext>
                </a:extLst>
              </p:cNvPr>
              <p:cNvSpPr/>
              <p:nvPr/>
            </p:nvSpPr>
            <p:spPr>
              <a:xfrm>
                <a:off x="4759365" y="4189423"/>
                <a:ext cx="965361" cy="245124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1" name="Freeform: Shape 40">
                <a:extLst>
                  <a:ext uri="{FF2B5EF4-FFF2-40B4-BE49-F238E27FC236}">
                    <a16:creationId xmlns:a16="http://schemas.microsoft.com/office/drawing/2014/main" id="{AA84C237-2B63-43C5-91BE-BAD1DE0F0460}"/>
                  </a:ext>
                </a:extLst>
              </p:cNvPr>
              <p:cNvSpPr/>
              <p:nvPr/>
            </p:nvSpPr>
            <p:spPr>
              <a:xfrm>
                <a:off x="6680486" y="94"/>
                <a:ext cx="240102" cy="2819084"/>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2" name="Freeform: Shape 41">
                <a:extLst>
                  <a:ext uri="{FF2B5EF4-FFF2-40B4-BE49-F238E27FC236}">
                    <a16:creationId xmlns:a16="http://schemas.microsoft.com/office/drawing/2014/main" id="{337F5C5C-1F14-4702-93DF-28CEDDD0D46C}"/>
                  </a:ext>
                </a:extLst>
              </p:cNvPr>
              <p:cNvSpPr/>
              <p:nvPr/>
            </p:nvSpPr>
            <p:spPr>
              <a:xfrm>
                <a:off x="7550148" y="1375059"/>
                <a:ext cx="1347294" cy="1442833"/>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3" name="Freeform: Shape 42">
                <a:extLst>
                  <a:ext uri="{FF2B5EF4-FFF2-40B4-BE49-F238E27FC236}">
                    <a16:creationId xmlns:a16="http://schemas.microsoft.com/office/drawing/2014/main" id="{CE7E341B-FD9D-4E37-B2A0-C076E3FD08EB}"/>
                  </a:ext>
                </a:extLst>
              </p:cNvPr>
              <p:cNvSpPr/>
              <p:nvPr/>
            </p:nvSpPr>
            <p:spPr>
              <a:xfrm>
                <a:off x="5247977" y="706226"/>
                <a:ext cx="832880" cy="2112990"/>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4" name="Freeform: Shape 43">
                <a:extLst>
                  <a:ext uri="{FF2B5EF4-FFF2-40B4-BE49-F238E27FC236}">
                    <a16:creationId xmlns:a16="http://schemas.microsoft.com/office/drawing/2014/main" id="{1BB60F6F-81E9-44AE-9052-AE1F82E2B22E}"/>
                  </a:ext>
                </a:extLst>
              </p:cNvPr>
              <p:cNvSpPr/>
              <p:nvPr/>
            </p:nvSpPr>
            <p:spPr>
              <a:xfrm>
                <a:off x="3359158" y="3849861"/>
                <a:ext cx="1583966" cy="1084079"/>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5" name="Freeform: Shape 44">
                <a:extLst>
                  <a:ext uri="{FF2B5EF4-FFF2-40B4-BE49-F238E27FC236}">
                    <a16:creationId xmlns:a16="http://schemas.microsoft.com/office/drawing/2014/main" id="{4A1513B1-A88C-4B90-9196-B9B068D2E72B}"/>
                  </a:ext>
                </a:extLst>
              </p:cNvPr>
              <p:cNvSpPr/>
              <p:nvPr/>
            </p:nvSpPr>
            <p:spPr>
              <a:xfrm>
                <a:off x="5898934" y="4190086"/>
                <a:ext cx="245340" cy="2179597"/>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6" name="Freeform: Shape 45">
                <a:extLst>
                  <a:ext uri="{FF2B5EF4-FFF2-40B4-BE49-F238E27FC236}">
                    <a16:creationId xmlns:a16="http://schemas.microsoft.com/office/drawing/2014/main" id="{7CE51389-3AF0-4CB7-87AC-FECCF24BC70D}"/>
                  </a:ext>
                </a:extLst>
              </p:cNvPr>
              <p:cNvSpPr/>
              <p:nvPr/>
            </p:nvSpPr>
            <p:spPr>
              <a:xfrm>
                <a:off x="4227471" y="4190083"/>
                <a:ext cx="1075696" cy="1355897"/>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7" name="Freeform: Shape 46">
                <a:extLst>
                  <a:ext uri="{FF2B5EF4-FFF2-40B4-BE49-F238E27FC236}">
                    <a16:creationId xmlns:a16="http://schemas.microsoft.com/office/drawing/2014/main" id="{DB867244-0AF8-4B30-8369-C37F2828659A}"/>
                  </a:ext>
                </a:extLst>
              </p:cNvPr>
              <p:cNvSpPr/>
              <p:nvPr/>
            </p:nvSpPr>
            <p:spPr>
              <a:xfrm>
                <a:off x="3293888" y="2993741"/>
                <a:ext cx="1648569" cy="227140"/>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8" name="Freeform: Shape 47">
                <a:extLst>
                  <a:ext uri="{FF2B5EF4-FFF2-40B4-BE49-F238E27FC236}">
                    <a16:creationId xmlns:a16="http://schemas.microsoft.com/office/drawing/2014/main" id="{3819463E-49C9-4241-A0D0-52A423A74A87}"/>
                  </a:ext>
                </a:extLst>
              </p:cNvPr>
              <p:cNvSpPr/>
              <p:nvPr/>
            </p:nvSpPr>
            <p:spPr>
              <a:xfrm>
                <a:off x="6279180" y="1086333"/>
                <a:ext cx="222690" cy="1732846"/>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49" name="Freeform: Shape 48">
                <a:extLst>
                  <a:ext uri="{FF2B5EF4-FFF2-40B4-BE49-F238E27FC236}">
                    <a16:creationId xmlns:a16="http://schemas.microsoft.com/office/drawing/2014/main" id="{547B2C77-84D4-4B5A-A6E2-14D0F8FD3339}"/>
                  </a:ext>
                </a:extLst>
              </p:cNvPr>
              <p:cNvSpPr/>
              <p:nvPr/>
            </p:nvSpPr>
            <p:spPr>
              <a:xfrm>
                <a:off x="3870094" y="2245460"/>
                <a:ext cx="1373154" cy="572397"/>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0" name="Freeform: Shape 49">
                <a:extLst>
                  <a:ext uri="{FF2B5EF4-FFF2-40B4-BE49-F238E27FC236}">
                    <a16:creationId xmlns:a16="http://schemas.microsoft.com/office/drawing/2014/main" id="{6C6E4C11-C2B6-41DD-864F-DA386F9352B0}"/>
                  </a:ext>
                </a:extLst>
              </p:cNvPr>
              <p:cNvSpPr/>
              <p:nvPr/>
            </p:nvSpPr>
            <p:spPr>
              <a:xfrm>
                <a:off x="4749966" y="1974605"/>
                <a:ext cx="912667" cy="843913"/>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1" name="Freeform: Shape 50">
                <a:extLst>
                  <a:ext uri="{FF2B5EF4-FFF2-40B4-BE49-F238E27FC236}">
                    <a16:creationId xmlns:a16="http://schemas.microsoft.com/office/drawing/2014/main" id="{CD3EFCCB-FC7B-4C95-9712-5BAD3A3057EC}"/>
                  </a:ext>
                </a:extLst>
              </p:cNvPr>
              <p:cNvSpPr/>
              <p:nvPr/>
            </p:nvSpPr>
            <p:spPr>
              <a:xfrm>
                <a:off x="7687611" y="4552498"/>
                <a:ext cx="1189667" cy="1242834"/>
              </a:xfrm>
              <a:custGeom>
                <a:avLst/>
                <a:gdLst>
                  <a:gd name="connsiteX0" fmla="*/ 1128465 w 1189667"/>
                  <a:gd name="connsiteY0" fmla="*/ 1052165 h 1242834"/>
                  <a:gd name="connsiteX1" fmla="*/ 1016147 w 1189667"/>
                  <a:gd name="connsiteY1" fmla="*/ 1089825 h 1242834"/>
                  <a:gd name="connsiteX2" fmla="*/ 979809 w 1189667"/>
                  <a:gd name="connsiteY2" fmla="*/ 1108985 h 1242834"/>
                  <a:gd name="connsiteX3" fmla="*/ 85229 w 1189667"/>
                  <a:gd name="connsiteY3" fmla="*/ 1108985 h 1242834"/>
                  <a:gd name="connsiteX4" fmla="*/ 54837 w 1189667"/>
                  <a:gd name="connsiteY4" fmla="*/ 1077272 h 1242834"/>
                  <a:gd name="connsiteX5" fmla="*/ 55498 w 1189667"/>
                  <a:gd name="connsiteY5" fmla="*/ 41304 h 1242834"/>
                  <a:gd name="connsiteX6" fmla="*/ 55498 w 1189667"/>
                  <a:gd name="connsiteY6" fmla="*/ 17519 h 1242834"/>
                  <a:gd name="connsiteX7" fmla="*/ 48891 w 1189667"/>
                  <a:gd name="connsiteY7" fmla="*/ 4305 h 1242834"/>
                  <a:gd name="connsiteX8" fmla="*/ 661 w 1189667"/>
                  <a:gd name="connsiteY8" fmla="*/ 32055 h 1242834"/>
                  <a:gd name="connsiteX9" fmla="*/ 661 w 1189667"/>
                  <a:gd name="connsiteY9" fmla="*/ 583734 h 1242834"/>
                  <a:gd name="connsiteX10" fmla="*/ 0 w 1189667"/>
                  <a:gd name="connsiteY10" fmla="*/ 1130127 h 1242834"/>
                  <a:gd name="connsiteX11" fmla="*/ 33035 w 1189667"/>
                  <a:gd name="connsiteY11" fmla="*/ 1164483 h 1242834"/>
                  <a:gd name="connsiteX12" fmla="*/ 972541 w 1189667"/>
                  <a:gd name="connsiteY12" fmla="*/ 1163823 h 1242834"/>
                  <a:gd name="connsiteX13" fmla="*/ 1008218 w 1189667"/>
                  <a:gd name="connsiteY13" fmla="*/ 1185626 h 1242834"/>
                  <a:gd name="connsiteX14" fmla="*/ 1114590 w 1189667"/>
                  <a:gd name="connsiteY14" fmla="*/ 1241124 h 1242834"/>
                  <a:gd name="connsiteX15" fmla="*/ 1189249 w 1189667"/>
                  <a:gd name="connsiteY15" fmla="*/ 1154573 h 1242834"/>
                  <a:gd name="connsiteX16" fmla="*/ 1128465 w 1189667"/>
                  <a:gd name="connsiteY16" fmla="*/ 1052165 h 12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9667" h="1242834">
                    <a:moveTo>
                      <a:pt x="1128465" y="1052165"/>
                    </a:moveTo>
                    <a:cubicBezTo>
                      <a:pt x="1084859" y="1037630"/>
                      <a:pt x="1037950" y="1051505"/>
                      <a:pt x="1016147" y="1089825"/>
                    </a:cubicBezTo>
                    <a:cubicBezTo>
                      <a:pt x="1006897" y="1105682"/>
                      <a:pt x="996986" y="1108985"/>
                      <a:pt x="979809" y="1108985"/>
                    </a:cubicBezTo>
                    <a:cubicBezTo>
                      <a:pt x="681836" y="1108324"/>
                      <a:pt x="383863" y="1108324"/>
                      <a:pt x="85229" y="1108985"/>
                    </a:cubicBezTo>
                    <a:cubicBezTo>
                      <a:pt x="59462" y="1108985"/>
                      <a:pt x="54837" y="1101057"/>
                      <a:pt x="54837" y="1077272"/>
                    </a:cubicBezTo>
                    <a:cubicBezTo>
                      <a:pt x="55498" y="731729"/>
                      <a:pt x="55498" y="386186"/>
                      <a:pt x="55498" y="41304"/>
                    </a:cubicBezTo>
                    <a:cubicBezTo>
                      <a:pt x="55498" y="33376"/>
                      <a:pt x="55498" y="25448"/>
                      <a:pt x="55498" y="17519"/>
                    </a:cubicBezTo>
                    <a:cubicBezTo>
                      <a:pt x="55498" y="12234"/>
                      <a:pt x="54837" y="6948"/>
                      <a:pt x="48891" y="4305"/>
                    </a:cubicBezTo>
                    <a:cubicBezTo>
                      <a:pt x="25106" y="-7587"/>
                      <a:pt x="661" y="6287"/>
                      <a:pt x="661" y="32055"/>
                    </a:cubicBezTo>
                    <a:cubicBezTo>
                      <a:pt x="661" y="215727"/>
                      <a:pt x="661" y="400061"/>
                      <a:pt x="661" y="583734"/>
                    </a:cubicBezTo>
                    <a:cubicBezTo>
                      <a:pt x="661" y="766085"/>
                      <a:pt x="1321" y="947776"/>
                      <a:pt x="0" y="1130127"/>
                    </a:cubicBezTo>
                    <a:cubicBezTo>
                      <a:pt x="0" y="1156555"/>
                      <a:pt x="5285" y="1164483"/>
                      <a:pt x="33035" y="1164483"/>
                    </a:cubicBezTo>
                    <a:cubicBezTo>
                      <a:pt x="346203" y="1163162"/>
                      <a:pt x="659372" y="1163823"/>
                      <a:pt x="972541" y="1163823"/>
                    </a:cubicBezTo>
                    <a:cubicBezTo>
                      <a:pt x="989719" y="1163823"/>
                      <a:pt x="1000951" y="1165144"/>
                      <a:pt x="1008218" y="1185626"/>
                    </a:cubicBezTo>
                    <a:cubicBezTo>
                      <a:pt x="1023414" y="1229231"/>
                      <a:pt x="1065038" y="1249052"/>
                      <a:pt x="1114590" y="1241124"/>
                    </a:cubicBezTo>
                    <a:cubicBezTo>
                      <a:pt x="1155553" y="1234517"/>
                      <a:pt x="1185284" y="1200161"/>
                      <a:pt x="1189249" y="1154573"/>
                    </a:cubicBezTo>
                    <a:cubicBezTo>
                      <a:pt x="1193213" y="1106342"/>
                      <a:pt x="1168767" y="1066040"/>
                      <a:pt x="1128465" y="1052165"/>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2" name="Freeform: Shape 51">
                <a:extLst>
                  <a:ext uri="{FF2B5EF4-FFF2-40B4-BE49-F238E27FC236}">
                    <a16:creationId xmlns:a16="http://schemas.microsoft.com/office/drawing/2014/main" id="{7700B1DB-0AAE-4A01-BA93-B9A0A7F54319}"/>
                  </a:ext>
                </a:extLst>
              </p:cNvPr>
              <p:cNvSpPr/>
              <p:nvPr/>
            </p:nvSpPr>
            <p:spPr>
              <a:xfrm>
                <a:off x="6744671" y="4554792"/>
                <a:ext cx="190088" cy="1673439"/>
              </a:xfrm>
              <a:custGeom>
                <a:avLst/>
                <a:gdLst>
                  <a:gd name="connsiteX0" fmla="*/ 146804 w 190088"/>
                  <a:gd name="connsiteY0" fmla="*/ 1460823 h 1673439"/>
                  <a:gd name="connsiteX1" fmla="*/ 146804 w 190088"/>
                  <a:gd name="connsiteY1" fmla="*/ 748595 h 1673439"/>
                  <a:gd name="connsiteX2" fmla="*/ 146804 w 190088"/>
                  <a:gd name="connsiteY2" fmla="*/ 28439 h 1673439"/>
                  <a:gd name="connsiteX3" fmla="*/ 121037 w 190088"/>
                  <a:gd name="connsiteY3" fmla="*/ 29 h 1673439"/>
                  <a:gd name="connsiteX4" fmla="*/ 91306 w 190088"/>
                  <a:gd name="connsiteY4" fmla="*/ 32403 h 1673439"/>
                  <a:gd name="connsiteX5" fmla="*/ 91966 w 190088"/>
                  <a:gd name="connsiteY5" fmla="*/ 1443645 h 1673439"/>
                  <a:gd name="connsiteX6" fmla="*/ 63557 w 190088"/>
                  <a:gd name="connsiteY6" fmla="*/ 1483286 h 1673439"/>
                  <a:gd name="connsiteX7" fmla="*/ 21933 w 190088"/>
                  <a:gd name="connsiteY7" fmla="*/ 1510375 h 1673439"/>
                  <a:gd name="connsiteX8" fmla="*/ 30522 w 190088"/>
                  <a:gd name="connsiteY8" fmla="*/ 1649781 h 1673439"/>
                  <a:gd name="connsiteX9" fmla="*/ 162000 w 190088"/>
                  <a:gd name="connsiteY9" fmla="*/ 1646477 h 1673439"/>
                  <a:gd name="connsiteX10" fmla="*/ 162661 w 190088"/>
                  <a:gd name="connsiteY10" fmla="*/ 1505750 h 1673439"/>
                  <a:gd name="connsiteX11" fmla="*/ 146804 w 190088"/>
                  <a:gd name="connsiteY11" fmla="*/ 1460823 h 167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88" h="1673439">
                    <a:moveTo>
                      <a:pt x="146804" y="1460823"/>
                    </a:moveTo>
                    <a:cubicBezTo>
                      <a:pt x="146804" y="1223634"/>
                      <a:pt x="146804" y="985784"/>
                      <a:pt x="146804" y="748595"/>
                    </a:cubicBezTo>
                    <a:cubicBezTo>
                      <a:pt x="146804" y="508763"/>
                      <a:pt x="146804" y="268271"/>
                      <a:pt x="146804" y="28439"/>
                    </a:cubicBezTo>
                    <a:cubicBezTo>
                      <a:pt x="146804" y="9279"/>
                      <a:pt x="144161" y="690"/>
                      <a:pt x="121037" y="29"/>
                    </a:cubicBezTo>
                    <a:cubicBezTo>
                      <a:pt x="94609" y="-632"/>
                      <a:pt x="91306" y="9940"/>
                      <a:pt x="91306" y="32403"/>
                    </a:cubicBezTo>
                    <a:cubicBezTo>
                      <a:pt x="91966" y="502817"/>
                      <a:pt x="91306" y="973231"/>
                      <a:pt x="91966" y="1443645"/>
                    </a:cubicBezTo>
                    <a:cubicBezTo>
                      <a:pt x="91966" y="1465448"/>
                      <a:pt x="90645" y="1480644"/>
                      <a:pt x="63557" y="1483286"/>
                    </a:cubicBezTo>
                    <a:cubicBezTo>
                      <a:pt x="46379" y="1484608"/>
                      <a:pt x="33165" y="1497161"/>
                      <a:pt x="21933" y="1510375"/>
                    </a:cubicBezTo>
                    <a:cubicBezTo>
                      <a:pt x="-10441" y="1550677"/>
                      <a:pt x="-6477" y="1615425"/>
                      <a:pt x="30522" y="1649781"/>
                    </a:cubicBezTo>
                    <a:cubicBezTo>
                      <a:pt x="66200" y="1682816"/>
                      <a:pt x="128305" y="1680834"/>
                      <a:pt x="162000" y="1646477"/>
                    </a:cubicBezTo>
                    <a:cubicBezTo>
                      <a:pt x="198338" y="1610139"/>
                      <a:pt x="200320" y="1542749"/>
                      <a:pt x="162661" y="1505750"/>
                    </a:cubicBezTo>
                    <a:cubicBezTo>
                      <a:pt x="149447" y="1491875"/>
                      <a:pt x="146804" y="1478662"/>
                      <a:pt x="146804" y="1460823"/>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3" name="Freeform: Shape 52">
                <a:extLst>
                  <a:ext uri="{FF2B5EF4-FFF2-40B4-BE49-F238E27FC236}">
                    <a16:creationId xmlns:a16="http://schemas.microsoft.com/office/drawing/2014/main" id="{915349D0-08B3-4820-8314-D3A2D1B7B0BB}"/>
                  </a:ext>
                </a:extLst>
              </p:cNvPr>
              <p:cNvSpPr/>
              <p:nvPr/>
            </p:nvSpPr>
            <p:spPr>
              <a:xfrm>
                <a:off x="8066153" y="3632493"/>
                <a:ext cx="1181053" cy="1164453"/>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4" name="Freeform: Shape 53">
                <a:extLst>
                  <a:ext uri="{FF2B5EF4-FFF2-40B4-BE49-F238E27FC236}">
                    <a16:creationId xmlns:a16="http://schemas.microsoft.com/office/drawing/2014/main" id="{503879E9-EC3A-46CB-B3AC-035AF367A7B5}"/>
                  </a:ext>
                </a:extLst>
              </p:cNvPr>
              <p:cNvSpPr/>
              <p:nvPr/>
            </p:nvSpPr>
            <p:spPr>
              <a:xfrm>
                <a:off x="7289212" y="4555210"/>
                <a:ext cx="1121223" cy="1705206"/>
              </a:xfrm>
              <a:custGeom>
                <a:avLst/>
                <a:gdLst>
                  <a:gd name="connsiteX0" fmla="*/ 1068342 w 1121223"/>
                  <a:gd name="connsiteY0" fmla="*/ 1518546 h 1705206"/>
                  <a:gd name="connsiteX1" fmla="*/ 943471 w 1121223"/>
                  <a:gd name="connsiteY1" fmla="*/ 1558188 h 1705206"/>
                  <a:gd name="connsiteX2" fmla="*/ 943471 w 1121223"/>
                  <a:gd name="connsiteY2" fmla="*/ 1558188 h 1705206"/>
                  <a:gd name="connsiteX3" fmla="*/ 943471 w 1121223"/>
                  <a:gd name="connsiteY3" fmla="*/ 1558188 h 1705206"/>
                  <a:gd name="connsiteX4" fmla="*/ 107693 w 1121223"/>
                  <a:gd name="connsiteY4" fmla="*/ 1558849 h 1705206"/>
                  <a:gd name="connsiteX5" fmla="*/ 73337 w 1121223"/>
                  <a:gd name="connsiteY5" fmla="*/ 1524493 h 1705206"/>
                  <a:gd name="connsiteX6" fmla="*/ 73337 w 1121223"/>
                  <a:gd name="connsiteY6" fmla="*/ 40575 h 1705206"/>
                  <a:gd name="connsiteX7" fmla="*/ 33696 w 1121223"/>
                  <a:gd name="connsiteY7" fmla="*/ 273 h 1705206"/>
                  <a:gd name="connsiteX8" fmla="*/ 0 w 1121223"/>
                  <a:gd name="connsiteY8" fmla="*/ 33968 h 1705206"/>
                  <a:gd name="connsiteX9" fmla="*/ 661 w 1121223"/>
                  <a:gd name="connsiteY9" fmla="*/ 1597830 h 1705206"/>
                  <a:gd name="connsiteX10" fmla="*/ 35678 w 1121223"/>
                  <a:gd name="connsiteY10" fmla="*/ 1631525 h 1705206"/>
                  <a:gd name="connsiteX11" fmla="*/ 900526 w 1121223"/>
                  <a:gd name="connsiteY11" fmla="*/ 1631525 h 1705206"/>
                  <a:gd name="connsiteX12" fmla="*/ 937524 w 1121223"/>
                  <a:gd name="connsiteY12" fmla="*/ 1635489 h 1705206"/>
                  <a:gd name="connsiteX13" fmla="*/ 1007558 w 1121223"/>
                  <a:gd name="connsiteY13" fmla="*/ 1703541 h 1705206"/>
                  <a:gd name="connsiteX14" fmla="*/ 1116572 w 1121223"/>
                  <a:gd name="connsiteY14" fmla="*/ 1639453 h 1705206"/>
                  <a:gd name="connsiteX15" fmla="*/ 1068342 w 1121223"/>
                  <a:gd name="connsiteY15" fmla="*/ 1518546 h 170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23" h="1705206">
                    <a:moveTo>
                      <a:pt x="1068342" y="1518546"/>
                    </a:moveTo>
                    <a:cubicBezTo>
                      <a:pt x="1021433" y="1497404"/>
                      <a:pt x="972541" y="1512600"/>
                      <a:pt x="943471" y="1558188"/>
                    </a:cubicBezTo>
                    <a:lnTo>
                      <a:pt x="943471" y="1558188"/>
                    </a:lnTo>
                    <a:lnTo>
                      <a:pt x="943471" y="1558188"/>
                    </a:lnTo>
                    <a:cubicBezTo>
                      <a:pt x="664658" y="1558188"/>
                      <a:pt x="386506" y="1558849"/>
                      <a:pt x="107693" y="1558849"/>
                    </a:cubicBezTo>
                    <a:cubicBezTo>
                      <a:pt x="73337" y="1558849"/>
                      <a:pt x="73337" y="1558849"/>
                      <a:pt x="73337" y="1524493"/>
                    </a:cubicBezTo>
                    <a:cubicBezTo>
                      <a:pt x="73337" y="1029633"/>
                      <a:pt x="73337" y="535434"/>
                      <a:pt x="73337" y="40575"/>
                    </a:cubicBezTo>
                    <a:cubicBezTo>
                      <a:pt x="73337" y="-5013"/>
                      <a:pt x="78623" y="2915"/>
                      <a:pt x="33696" y="273"/>
                    </a:cubicBezTo>
                    <a:cubicBezTo>
                      <a:pt x="5946" y="-1709"/>
                      <a:pt x="0" y="6879"/>
                      <a:pt x="0" y="33968"/>
                    </a:cubicBezTo>
                    <a:cubicBezTo>
                      <a:pt x="661" y="555255"/>
                      <a:pt x="661" y="1076543"/>
                      <a:pt x="661" y="1597830"/>
                    </a:cubicBezTo>
                    <a:cubicBezTo>
                      <a:pt x="661" y="1634168"/>
                      <a:pt x="-5285" y="1631525"/>
                      <a:pt x="35678" y="1631525"/>
                    </a:cubicBezTo>
                    <a:cubicBezTo>
                      <a:pt x="323740" y="1631525"/>
                      <a:pt x="612463" y="1631525"/>
                      <a:pt x="900526" y="1631525"/>
                    </a:cubicBezTo>
                    <a:cubicBezTo>
                      <a:pt x="913079" y="1631525"/>
                      <a:pt x="925632" y="1628882"/>
                      <a:pt x="937524" y="1635489"/>
                    </a:cubicBezTo>
                    <a:cubicBezTo>
                      <a:pt x="946113" y="1673149"/>
                      <a:pt x="971881" y="1697595"/>
                      <a:pt x="1007558" y="1703541"/>
                    </a:cubicBezTo>
                    <a:cubicBezTo>
                      <a:pt x="1059753" y="1712130"/>
                      <a:pt x="1102037" y="1687023"/>
                      <a:pt x="1116572" y="1639453"/>
                    </a:cubicBezTo>
                    <a:cubicBezTo>
                      <a:pt x="1131108" y="1590562"/>
                      <a:pt x="1110626" y="1537707"/>
                      <a:pt x="1068342" y="1518546"/>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5" name="Freeform: Shape 54">
                <a:extLst>
                  <a:ext uri="{FF2B5EF4-FFF2-40B4-BE49-F238E27FC236}">
                    <a16:creationId xmlns:a16="http://schemas.microsoft.com/office/drawing/2014/main" id="{9D3AF21E-84D1-4531-B479-76EA778366D2}"/>
                  </a:ext>
                </a:extLst>
              </p:cNvPr>
              <p:cNvSpPr/>
              <p:nvPr/>
            </p:nvSpPr>
            <p:spPr>
              <a:xfrm>
                <a:off x="6769876" y="4190084"/>
                <a:ext cx="214133" cy="351577"/>
              </a:xfrm>
              <a:custGeom>
                <a:avLst/>
                <a:gdLst>
                  <a:gd name="connsiteX0" fmla="*/ 214096 w 214133"/>
                  <a:gd name="connsiteY0" fmla="*/ 35052 h 351577"/>
                  <a:gd name="connsiteX1" fmla="*/ 180400 w 214133"/>
                  <a:gd name="connsiteY1" fmla="*/ 35 h 351577"/>
                  <a:gd name="connsiteX2" fmla="*/ 33066 w 214133"/>
                  <a:gd name="connsiteY2" fmla="*/ 35 h 351577"/>
                  <a:gd name="connsiteX3" fmla="*/ 31 w 214133"/>
                  <a:gd name="connsiteY3" fmla="*/ 32409 h 351577"/>
                  <a:gd name="connsiteX4" fmla="*/ 31 w 214133"/>
                  <a:gd name="connsiteY4" fmla="*/ 177101 h 351577"/>
                  <a:gd name="connsiteX5" fmla="*/ 691 w 214133"/>
                  <a:gd name="connsiteY5" fmla="*/ 326418 h 351577"/>
                  <a:gd name="connsiteX6" fmla="*/ 26459 w 214133"/>
                  <a:gd name="connsiteY6" fmla="*/ 351524 h 351577"/>
                  <a:gd name="connsiteX7" fmla="*/ 187007 w 214133"/>
                  <a:gd name="connsiteY7" fmla="*/ 351524 h 351577"/>
                  <a:gd name="connsiteX8" fmla="*/ 212774 w 214133"/>
                  <a:gd name="connsiteY8" fmla="*/ 325757 h 351577"/>
                  <a:gd name="connsiteX9" fmla="*/ 214096 w 214133"/>
                  <a:gd name="connsiteY9" fmla="*/ 176440 h 351577"/>
                  <a:gd name="connsiteX10" fmla="*/ 214096 w 214133"/>
                  <a:gd name="connsiteY10" fmla="*/ 35052 h 35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133" h="351577">
                    <a:moveTo>
                      <a:pt x="214096" y="35052"/>
                    </a:moveTo>
                    <a:cubicBezTo>
                      <a:pt x="214756" y="9946"/>
                      <a:pt x="206828" y="-626"/>
                      <a:pt x="180400" y="35"/>
                    </a:cubicBezTo>
                    <a:cubicBezTo>
                      <a:pt x="131509" y="1357"/>
                      <a:pt x="81957" y="1357"/>
                      <a:pt x="33066" y="35"/>
                    </a:cubicBezTo>
                    <a:cubicBezTo>
                      <a:pt x="9281" y="-626"/>
                      <a:pt x="-630" y="7964"/>
                      <a:pt x="31" y="32409"/>
                    </a:cubicBezTo>
                    <a:cubicBezTo>
                      <a:pt x="1352" y="80640"/>
                      <a:pt x="31" y="128870"/>
                      <a:pt x="31" y="177101"/>
                    </a:cubicBezTo>
                    <a:cubicBezTo>
                      <a:pt x="691" y="226653"/>
                      <a:pt x="2013" y="276866"/>
                      <a:pt x="691" y="326418"/>
                    </a:cubicBezTo>
                    <a:cubicBezTo>
                      <a:pt x="31" y="346899"/>
                      <a:pt x="7298" y="352185"/>
                      <a:pt x="26459" y="351524"/>
                    </a:cubicBezTo>
                    <a:cubicBezTo>
                      <a:pt x="79975" y="350203"/>
                      <a:pt x="133491" y="350203"/>
                      <a:pt x="187007" y="351524"/>
                    </a:cubicBezTo>
                    <a:cubicBezTo>
                      <a:pt x="206828" y="352185"/>
                      <a:pt x="212774" y="345578"/>
                      <a:pt x="212774" y="325757"/>
                    </a:cubicBezTo>
                    <a:cubicBezTo>
                      <a:pt x="212774" y="276205"/>
                      <a:pt x="209471" y="225992"/>
                      <a:pt x="214096" y="176440"/>
                    </a:cubicBezTo>
                    <a:cubicBezTo>
                      <a:pt x="214096" y="129531"/>
                      <a:pt x="212774" y="82622"/>
                      <a:pt x="214096" y="35052"/>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6" name="Freeform: Shape 55">
                <a:extLst>
                  <a:ext uri="{FF2B5EF4-FFF2-40B4-BE49-F238E27FC236}">
                    <a16:creationId xmlns:a16="http://schemas.microsoft.com/office/drawing/2014/main" id="{638DC511-27BF-4994-93F2-B862C2F94F3E}"/>
                  </a:ext>
                </a:extLst>
              </p:cNvPr>
              <p:cNvSpPr/>
              <p:nvPr/>
            </p:nvSpPr>
            <p:spPr>
              <a:xfrm>
                <a:off x="7192090" y="4190083"/>
                <a:ext cx="211421" cy="352184"/>
              </a:xfrm>
              <a:custGeom>
                <a:avLst/>
                <a:gdLst>
                  <a:gd name="connsiteX0" fmla="*/ 189619 w 211421"/>
                  <a:gd name="connsiteY0" fmla="*/ 352185 h 352184"/>
                  <a:gd name="connsiteX1" fmla="*/ 210761 w 211421"/>
                  <a:gd name="connsiteY1" fmla="*/ 330382 h 352184"/>
                  <a:gd name="connsiteX2" fmla="*/ 211422 w 211421"/>
                  <a:gd name="connsiteY2" fmla="*/ 178422 h 352184"/>
                  <a:gd name="connsiteX3" fmla="*/ 210761 w 211421"/>
                  <a:gd name="connsiteY3" fmla="*/ 31088 h 352184"/>
                  <a:gd name="connsiteX4" fmla="*/ 179048 w 211421"/>
                  <a:gd name="connsiteY4" fmla="*/ 35 h 352184"/>
                  <a:gd name="connsiteX5" fmla="*/ 31713 w 211421"/>
                  <a:gd name="connsiteY5" fmla="*/ 35 h 352184"/>
                  <a:gd name="connsiteX6" fmla="*/ 661 w 211421"/>
                  <a:gd name="connsiteY6" fmla="*/ 31088 h 352184"/>
                  <a:gd name="connsiteX7" fmla="*/ 0 w 211421"/>
                  <a:gd name="connsiteY7" fmla="*/ 178422 h 352184"/>
                  <a:gd name="connsiteX8" fmla="*/ 0 w 211421"/>
                  <a:gd name="connsiteY8" fmla="*/ 330382 h 352184"/>
                  <a:gd name="connsiteX9" fmla="*/ 21142 w 211421"/>
                  <a:gd name="connsiteY9" fmla="*/ 351524 h 352184"/>
                  <a:gd name="connsiteX10" fmla="*/ 189619 w 211421"/>
                  <a:gd name="connsiteY10" fmla="*/ 352185 h 3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21" h="352184">
                    <a:moveTo>
                      <a:pt x="189619" y="352185"/>
                    </a:moveTo>
                    <a:cubicBezTo>
                      <a:pt x="206136" y="352185"/>
                      <a:pt x="210761" y="346238"/>
                      <a:pt x="210761" y="330382"/>
                    </a:cubicBezTo>
                    <a:cubicBezTo>
                      <a:pt x="210100" y="279509"/>
                      <a:pt x="210761" y="228635"/>
                      <a:pt x="211422" y="178422"/>
                    </a:cubicBezTo>
                    <a:cubicBezTo>
                      <a:pt x="211422" y="129531"/>
                      <a:pt x="210100" y="79979"/>
                      <a:pt x="210761" y="31088"/>
                    </a:cubicBezTo>
                    <a:cubicBezTo>
                      <a:pt x="211422" y="7303"/>
                      <a:pt x="202172" y="35"/>
                      <a:pt x="179048" y="35"/>
                    </a:cubicBezTo>
                    <a:cubicBezTo>
                      <a:pt x="130156" y="1357"/>
                      <a:pt x="80604" y="1357"/>
                      <a:pt x="31713" y="35"/>
                    </a:cubicBezTo>
                    <a:cubicBezTo>
                      <a:pt x="8589" y="-626"/>
                      <a:pt x="0" y="7964"/>
                      <a:pt x="661" y="31088"/>
                    </a:cubicBezTo>
                    <a:cubicBezTo>
                      <a:pt x="1321" y="79979"/>
                      <a:pt x="661" y="129531"/>
                      <a:pt x="0" y="178422"/>
                    </a:cubicBezTo>
                    <a:cubicBezTo>
                      <a:pt x="0" y="229296"/>
                      <a:pt x="661" y="280169"/>
                      <a:pt x="0" y="330382"/>
                    </a:cubicBezTo>
                    <a:cubicBezTo>
                      <a:pt x="0" y="346899"/>
                      <a:pt x="5285" y="351524"/>
                      <a:pt x="21142" y="351524"/>
                    </a:cubicBezTo>
                    <a:cubicBezTo>
                      <a:pt x="77301" y="350863"/>
                      <a:pt x="133460" y="350863"/>
                      <a:pt x="189619" y="352185"/>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57" name="Freeform: Shape 56">
                <a:extLst>
                  <a:ext uri="{FF2B5EF4-FFF2-40B4-BE49-F238E27FC236}">
                    <a16:creationId xmlns:a16="http://schemas.microsoft.com/office/drawing/2014/main" id="{D272CED6-2B80-4721-87D2-A9DA41290C08}"/>
                  </a:ext>
                </a:extLst>
              </p:cNvPr>
              <p:cNvSpPr/>
              <p:nvPr/>
            </p:nvSpPr>
            <p:spPr>
              <a:xfrm>
                <a:off x="7610935" y="4190119"/>
                <a:ext cx="209475" cy="347562"/>
              </a:xfrm>
              <a:custGeom>
                <a:avLst/>
                <a:gdLst>
                  <a:gd name="connsiteX0" fmla="*/ 30428 w 209475"/>
                  <a:gd name="connsiteY0" fmla="*/ 347525 h 347562"/>
                  <a:gd name="connsiteX1" fmla="*/ 206832 w 209475"/>
                  <a:gd name="connsiteY1" fmla="*/ 346203 h 347562"/>
                  <a:gd name="connsiteX2" fmla="*/ 209475 w 209475"/>
                  <a:gd name="connsiteY2" fmla="*/ 28410 h 347562"/>
                  <a:gd name="connsiteX3" fmla="*/ 183708 w 209475"/>
                  <a:gd name="connsiteY3" fmla="*/ 0 h 347562"/>
                  <a:gd name="connsiteX4" fmla="*/ 25803 w 209475"/>
                  <a:gd name="connsiteY4" fmla="*/ 0 h 347562"/>
                  <a:gd name="connsiteX5" fmla="*/ 35 w 209475"/>
                  <a:gd name="connsiteY5" fmla="*/ 25767 h 347562"/>
                  <a:gd name="connsiteX6" fmla="*/ 1357 w 209475"/>
                  <a:gd name="connsiteY6" fmla="*/ 175084 h 347562"/>
                  <a:gd name="connsiteX7" fmla="*/ 5321 w 209475"/>
                  <a:gd name="connsiteY7" fmla="*/ 209440 h 347562"/>
                  <a:gd name="connsiteX8" fmla="*/ 5321 w 209475"/>
                  <a:gd name="connsiteY8" fmla="*/ 321758 h 347562"/>
                  <a:gd name="connsiteX9" fmla="*/ 30428 w 209475"/>
                  <a:gd name="connsiteY9" fmla="*/ 347525 h 34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475" h="347562">
                    <a:moveTo>
                      <a:pt x="30428" y="347525"/>
                    </a:moveTo>
                    <a:cubicBezTo>
                      <a:pt x="89229" y="346864"/>
                      <a:pt x="148031" y="346864"/>
                      <a:pt x="206832" y="346203"/>
                    </a:cubicBezTo>
                    <a:cubicBezTo>
                      <a:pt x="207493" y="240492"/>
                      <a:pt x="208154" y="134121"/>
                      <a:pt x="209475" y="28410"/>
                    </a:cubicBezTo>
                    <a:cubicBezTo>
                      <a:pt x="209475" y="9910"/>
                      <a:pt x="204190" y="0"/>
                      <a:pt x="183708" y="0"/>
                    </a:cubicBezTo>
                    <a:cubicBezTo>
                      <a:pt x="130853" y="661"/>
                      <a:pt x="78658" y="661"/>
                      <a:pt x="25803" y="0"/>
                    </a:cubicBezTo>
                    <a:cubicBezTo>
                      <a:pt x="7964" y="0"/>
                      <a:pt x="-625" y="7928"/>
                      <a:pt x="35" y="25767"/>
                    </a:cubicBezTo>
                    <a:cubicBezTo>
                      <a:pt x="696" y="75319"/>
                      <a:pt x="696" y="125532"/>
                      <a:pt x="1357" y="175084"/>
                    </a:cubicBezTo>
                    <a:cubicBezTo>
                      <a:pt x="6642" y="186316"/>
                      <a:pt x="5321" y="197547"/>
                      <a:pt x="5321" y="209440"/>
                    </a:cubicBezTo>
                    <a:cubicBezTo>
                      <a:pt x="5321" y="247099"/>
                      <a:pt x="5982" y="284098"/>
                      <a:pt x="5321" y="321758"/>
                    </a:cubicBezTo>
                    <a:cubicBezTo>
                      <a:pt x="5321" y="340257"/>
                      <a:pt x="11928" y="348186"/>
                      <a:pt x="30428" y="347525"/>
                    </a:cubicBezTo>
                    <a:close/>
                  </a:path>
                </a:pathLst>
              </a:custGeom>
              <a:grpFill/>
              <a:ln w="65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grpSp>
      </p:grpSp>
      <p:sp>
        <p:nvSpPr>
          <p:cNvPr id="58" name="TextBox 57">
            <a:extLst>
              <a:ext uri="{FF2B5EF4-FFF2-40B4-BE49-F238E27FC236}">
                <a16:creationId xmlns:a16="http://schemas.microsoft.com/office/drawing/2014/main" id="{78F4E380-0957-4B1F-9AD3-797C82CAA0E4}"/>
              </a:ext>
            </a:extLst>
          </p:cNvPr>
          <p:cNvSpPr txBox="1"/>
          <p:nvPr/>
        </p:nvSpPr>
        <p:spPr>
          <a:xfrm>
            <a:off x="4814953" y="1070629"/>
            <a:ext cx="2708894"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500" b="1" i="0" u="none" strike="noStrike" kern="1200" cap="none" spc="0" normalizeH="0" baseline="0" noProof="0">
                <a:ln>
                  <a:noFill/>
                </a:ln>
                <a:solidFill>
                  <a:srgbClr val="0085F2"/>
                </a:solidFill>
                <a:effectLst/>
                <a:uLnTx/>
                <a:uFillTx/>
                <a:latin typeface="Rockwell" panose="02060603020205020403" pitchFamily="18" charset="0"/>
                <a:ea typeface="Arial Unicode MS"/>
                <a:cs typeface="Arial" pitchFamily="34" charset="0"/>
              </a:rPr>
              <a:t>SOCKET</a:t>
            </a:r>
            <a:endParaRPr kumimoji="0" lang="ko-KR" altLang="en-US" sz="3500" b="1" i="0" u="none" strike="noStrike" kern="1200" cap="none" spc="0" normalizeH="0" baseline="0" noProof="0" dirty="0">
              <a:ln>
                <a:noFill/>
              </a:ln>
              <a:solidFill>
                <a:srgbClr val="0085F2"/>
              </a:solidFill>
              <a:effectLst/>
              <a:uLnTx/>
              <a:uFillTx/>
              <a:latin typeface="Rockwell" panose="02060603020205020403" pitchFamily="18" charset="0"/>
              <a:ea typeface="Arial Unicode MS"/>
              <a:cs typeface="Arial" pitchFamily="34" charset="0"/>
            </a:endParaRPr>
          </a:p>
        </p:txBody>
      </p:sp>
      <p:pic>
        <p:nvPicPr>
          <p:cNvPr id="60" name="Picture 59">
            <a:extLst>
              <a:ext uri="{FF2B5EF4-FFF2-40B4-BE49-F238E27FC236}">
                <a16:creationId xmlns:a16="http://schemas.microsoft.com/office/drawing/2014/main" id="{23E5CCED-2C16-4B7D-BE15-C6EAAC732517}"/>
              </a:ext>
            </a:extLst>
          </p:cNvPr>
          <p:cNvPicPr/>
          <p:nvPr/>
        </p:nvPicPr>
        <p:blipFill>
          <a:blip r:embed="rId2"/>
          <a:stretch>
            <a:fillRect/>
          </a:stretch>
        </p:blipFill>
        <p:spPr>
          <a:xfrm>
            <a:off x="1673060" y="5705656"/>
            <a:ext cx="8845880" cy="479942"/>
          </a:xfrm>
          <a:prstGeom prst="rect">
            <a:avLst/>
          </a:prstGeom>
        </p:spPr>
      </p:pic>
      <p:pic>
        <p:nvPicPr>
          <p:cNvPr id="62" name="Picture 61">
            <a:extLst>
              <a:ext uri="{FF2B5EF4-FFF2-40B4-BE49-F238E27FC236}">
                <a16:creationId xmlns:a16="http://schemas.microsoft.com/office/drawing/2014/main" id="{DFA36328-EC59-4920-8FDD-62091AD31122}"/>
              </a:ext>
            </a:extLst>
          </p:cNvPr>
          <p:cNvPicPr/>
          <p:nvPr/>
        </p:nvPicPr>
        <p:blipFill>
          <a:blip r:embed="rId3"/>
          <a:stretch>
            <a:fillRect/>
          </a:stretch>
        </p:blipFill>
        <p:spPr>
          <a:xfrm>
            <a:off x="1666838" y="5721379"/>
            <a:ext cx="8845879" cy="489818"/>
          </a:xfrm>
          <a:prstGeom prst="rect">
            <a:avLst/>
          </a:prstGeom>
        </p:spPr>
      </p:pic>
      <p:pic>
        <p:nvPicPr>
          <p:cNvPr id="63" name="Picture 62">
            <a:extLst>
              <a:ext uri="{FF2B5EF4-FFF2-40B4-BE49-F238E27FC236}">
                <a16:creationId xmlns:a16="http://schemas.microsoft.com/office/drawing/2014/main" id="{0B858C7B-25E6-414B-9D79-875CED30290D}"/>
              </a:ext>
            </a:extLst>
          </p:cNvPr>
          <p:cNvPicPr/>
          <p:nvPr/>
        </p:nvPicPr>
        <p:blipFill>
          <a:blip r:embed="rId4"/>
          <a:stretch>
            <a:fillRect/>
          </a:stretch>
        </p:blipFill>
        <p:spPr>
          <a:xfrm>
            <a:off x="1638200" y="5707996"/>
            <a:ext cx="8852523" cy="503679"/>
          </a:xfrm>
          <a:prstGeom prst="rect">
            <a:avLst/>
          </a:prstGeom>
        </p:spPr>
      </p:pic>
      <p:pic>
        <p:nvPicPr>
          <p:cNvPr id="64" name="Picture 63">
            <a:extLst>
              <a:ext uri="{FF2B5EF4-FFF2-40B4-BE49-F238E27FC236}">
                <a16:creationId xmlns:a16="http://schemas.microsoft.com/office/drawing/2014/main" id="{984A61C4-BE8C-4C06-8A7C-D3503F83D62E}"/>
              </a:ext>
            </a:extLst>
          </p:cNvPr>
          <p:cNvPicPr/>
          <p:nvPr/>
        </p:nvPicPr>
        <p:blipFill>
          <a:blip r:embed="rId5"/>
          <a:stretch>
            <a:fillRect/>
          </a:stretch>
        </p:blipFill>
        <p:spPr>
          <a:xfrm>
            <a:off x="1626601" y="5760777"/>
            <a:ext cx="8852102" cy="381631"/>
          </a:xfrm>
          <a:prstGeom prst="rect">
            <a:avLst/>
          </a:prstGeom>
        </p:spPr>
      </p:pic>
      <p:pic>
        <p:nvPicPr>
          <p:cNvPr id="65" name="Picture 64">
            <a:extLst>
              <a:ext uri="{FF2B5EF4-FFF2-40B4-BE49-F238E27FC236}">
                <a16:creationId xmlns:a16="http://schemas.microsoft.com/office/drawing/2014/main" id="{B3D5BC14-D2F6-49B4-92D2-D59E33C5AB61}"/>
              </a:ext>
            </a:extLst>
          </p:cNvPr>
          <p:cNvPicPr/>
          <p:nvPr/>
        </p:nvPicPr>
        <p:blipFill>
          <a:blip r:embed="rId6"/>
          <a:stretch>
            <a:fillRect/>
          </a:stretch>
        </p:blipFill>
        <p:spPr>
          <a:xfrm>
            <a:off x="1666838" y="5720900"/>
            <a:ext cx="8840503" cy="449787"/>
          </a:xfrm>
          <a:prstGeom prst="rect">
            <a:avLst/>
          </a:prstGeom>
        </p:spPr>
      </p:pic>
      <p:pic>
        <p:nvPicPr>
          <p:cNvPr id="66" name="Picture 65">
            <a:extLst>
              <a:ext uri="{FF2B5EF4-FFF2-40B4-BE49-F238E27FC236}">
                <a16:creationId xmlns:a16="http://schemas.microsoft.com/office/drawing/2014/main" id="{064948AE-47DC-47AF-94FC-810DBE33DB70}"/>
              </a:ext>
            </a:extLst>
          </p:cNvPr>
          <p:cNvPicPr/>
          <p:nvPr/>
        </p:nvPicPr>
        <p:blipFill>
          <a:blip r:embed="rId7"/>
          <a:stretch>
            <a:fillRect/>
          </a:stretch>
        </p:blipFill>
        <p:spPr>
          <a:xfrm>
            <a:off x="1684658" y="5700136"/>
            <a:ext cx="8834282" cy="503467"/>
          </a:xfrm>
          <a:prstGeom prst="rect">
            <a:avLst/>
          </a:prstGeom>
        </p:spPr>
      </p:pic>
      <p:pic>
        <p:nvPicPr>
          <p:cNvPr id="68" name="Picture 67" descr="Graphical user interface&#10;&#10;Description automatically generated">
            <a:extLst>
              <a:ext uri="{FF2B5EF4-FFF2-40B4-BE49-F238E27FC236}">
                <a16:creationId xmlns:a16="http://schemas.microsoft.com/office/drawing/2014/main" id="{A7EBBCDB-C48D-4B49-9E5E-028992B4B5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7837" y="4309112"/>
            <a:ext cx="651905" cy="651905"/>
          </a:xfrm>
          <a:prstGeom prst="rect">
            <a:avLst/>
          </a:prstGeom>
        </p:spPr>
      </p:pic>
      <p:pic>
        <p:nvPicPr>
          <p:cNvPr id="70" name="Graphic 69" descr="Send">
            <a:extLst>
              <a:ext uri="{FF2B5EF4-FFF2-40B4-BE49-F238E27FC236}">
                <a16:creationId xmlns:a16="http://schemas.microsoft.com/office/drawing/2014/main" id="{E225A143-3869-4863-8586-26250D3568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0136" y="4324883"/>
            <a:ext cx="690347" cy="690347"/>
          </a:xfrm>
          <a:prstGeom prst="rect">
            <a:avLst/>
          </a:prstGeom>
        </p:spPr>
      </p:pic>
      <p:pic>
        <p:nvPicPr>
          <p:cNvPr id="72" name="Graphic 71" descr="Hourglass">
            <a:extLst>
              <a:ext uri="{FF2B5EF4-FFF2-40B4-BE49-F238E27FC236}">
                <a16:creationId xmlns:a16="http://schemas.microsoft.com/office/drawing/2014/main" id="{E8EDA82C-ABF1-4D22-AF90-4FE49E83C9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48822" y="4475492"/>
            <a:ext cx="470621" cy="470621"/>
          </a:xfrm>
          <a:prstGeom prst="rect">
            <a:avLst/>
          </a:prstGeom>
        </p:spPr>
      </p:pic>
      <p:pic>
        <p:nvPicPr>
          <p:cNvPr id="74" name="Picture 73" descr="Background pattern&#10;&#10;Description automatically generated">
            <a:extLst>
              <a:ext uri="{FF2B5EF4-FFF2-40B4-BE49-F238E27FC236}">
                <a16:creationId xmlns:a16="http://schemas.microsoft.com/office/drawing/2014/main" id="{D58AE0AF-2C25-445D-923F-8F04716595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2651" y="4533668"/>
            <a:ext cx="372871" cy="373732"/>
          </a:xfrm>
          <a:prstGeom prst="rect">
            <a:avLst/>
          </a:prstGeom>
        </p:spPr>
      </p:pic>
      <p:sp>
        <p:nvSpPr>
          <p:cNvPr id="75" name="Block Arc 41">
            <a:extLst>
              <a:ext uri="{FF2B5EF4-FFF2-40B4-BE49-F238E27FC236}">
                <a16:creationId xmlns:a16="http://schemas.microsoft.com/office/drawing/2014/main" id="{C2604E21-20E9-4E16-A6CA-89F1AEFFDC0C}"/>
              </a:ext>
            </a:extLst>
          </p:cNvPr>
          <p:cNvSpPr/>
          <p:nvPr/>
        </p:nvSpPr>
        <p:spPr>
          <a:xfrm>
            <a:off x="8025807" y="4384825"/>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77" name="Graphic 76" descr="Close">
            <a:extLst>
              <a:ext uri="{FF2B5EF4-FFF2-40B4-BE49-F238E27FC236}">
                <a16:creationId xmlns:a16="http://schemas.microsoft.com/office/drawing/2014/main" id="{97560E17-F317-40A1-8351-540878DD76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90814" y="4350650"/>
            <a:ext cx="638810" cy="638810"/>
          </a:xfrm>
          <a:prstGeom prst="rect">
            <a:avLst/>
          </a:prstGeom>
        </p:spPr>
      </p:pic>
    </p:spTree>
    <p:extLst>
      <p:ext uri="{BB962C8B-B14F-4D97-AF65-F5344CB8AC3E}">
        <p14:creationId xmlns:p14="http://schemas.microsoft.com/office/powerpoint/2010/main" val="3428028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8"/>
                    </p:tgtEl>
                  </p:cond>
                </p:stCondLst>
                <p:endSync evt="end" delay="0">
                  <p:rtn val="all"/>
                </p:endSync>
                <p:childTnLst>
                  <p:par>
                    <p:cTn id="3" fill="hold">
                      <p:stCondLst>
                        <p:cond delay="0"/>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60"/>
                                        </p:tgtEl>
                                        <p:attrNameLst>
                                          <p:attrName>ppt_x</p:attrName>
                                        </p:attrNameLst>
                                      </p:cBhvr>
                                      <p:tavLst>
                                        <p:tav tm="0">
                                          <p:val>
                                            <p:strVal val="ppt_x"/>
                                          </p:val>
                                        </p:tav>
                                        <p:tav tm="100000">
                                          <p:val>
                                            <p:strVal val="1+ppt_w/2"/>
                                          </p:val>
                                        </p:tav>
                                      </p:tavLst>
                                    </p:anim>
                                    <p:anim calcmode="lin" valueType="num">
                                      <p:cBhvr additive="base">
                                        <p:cTn id="13" dur="500"/>
                                        <p:tgtEl>
                                          <p:spTgt spid="60"/>
                                        </p:tgtEl>
                                        <p:attrNameLst>
                                          <p:attrName>ppt_y</p:attrName>
                                        </p:attrNameLst>
                                      </p:cBhvr>
                                      <p:tavLst>
                                        <p:tav tm="0">
                                          <p:val>
                                            <p:strVal val="ppt_y"/>
                                          </p:val>
                                        </p:tav>
                                        <p:tav tm="100000">
                                          <p:val>
                                            <p:strVal val="ppt_y"/>
                                          </p:val>
                                        </p:tav>
                                      </p:tavLst>
                                    </p:anim>
                                    <p:set>
                                      <p:cBhvr>
                                        <p:cTn id="14" dur="1" fill="hold">
                                          <p:stCondLst>
                                            <p:cond delay="499"/>
                                          </p:stCondLst>
                                        </p:cTn>
                                        <p:tgtEl>
                                          <p:spTgt spid="60"/>
                                        </p:tgtEl>
                                        <p:attrNameLst>
                                          <p:attrName>style.visibility</p:attrName>
                                        </p:attrNameLst>
                                      </p:cBhvr>
                                      <p:to>
                                        <p:strVal val="hidden"/>
                                      </p:to>
                                    </p:set>
                                  </p:childTnLst>
                                </p:cTn>
                              </p:par>
                            </p:childTnLst>
                          </p:cTn>
                        </p:par>
                      </p:childTnLst>
                    </p:cTn>
                  </p:par>
                </p:childTnLst>
              </p:cTn>
              <p:nextCondLst>
                <p:cond evt="onClick" delay="0">
                  <p:tgtEl>
                    <p:spTgt spid="68"/>
                  </p:tgtEl>
                </p:cond>
              </p:nextCondLst>
            </p:seq>
            <p:seq concurrent="1" nextAc="seek">
              <p:cTn id="15" restart="whenNotActive" fill="hold" evtFilter="cancelBubble" nodeType="interactiveSeq">
                <p:stCondLst>
                  <p:cond evt="onClick" delay="0">
                    <p:tgtEl>
                      <p:spTgt spid="70"/>
                    </p:tgtEl>
                  </p:cond>
                </p:stCondLst>
                <p:endSync evt="end" delay="0">
                  <p:rtn val="all"/>
                </p:endSync>
                <p:childTnLst>
                  <p:par>
                    <p:cTn id="16" fill="hold">
                      <p:stCondLst>
                        <p:cond delay="0"/>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500" fill="hold"/>
                                        <p:tgtEl>
                                          <p:spTgt spid="66"/>
                                        </p:tgtEl>
                                        <p:attrNameLst>
                                          <p:attrName>ppt_x</p:attrName>
                                        </p:attrNameLst>
                                      </p:cBhvr>
                                      <p:tavLst>
                                        <p:tav tm="0">
                                          <p:val>
                                            <p:strVal val="0-#ppt_w/2"/>
                                          </p:val>
                                        </p:tav>
                                        <p:tav tm="100000">
                                          <p:val>
                                            <p:strVal val="#ppt_x"/>
                                          </p:val>
                                        </p:tav>
                                      </p:tavLst>
                                    </p:anim>
                                    <p:anim calcmode="lin" valueType="num">
                                      <p:cBhvr additive="base">
                                        <p:cTn id="21"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nodeType="clickEffect">
                                  <p:stCondLst>
                                    <p:cond delay="0"/>
                                  </p:stCondLst>
                                  <p:childTnLst>
                                    <p:anim calcmode="lin" valueType="num">
                                      <p:cBhvr additive="base">
                                        <p:cTn id="25" dur="500"/>
                                        <p:tgtEl>
                                          <p:spTgt spid="66"/>
                                        </p:tgtEl>
                                        <p:attrNameLst>
                                          <p:attrName>ppt_x</p:attrName>
                                        </p:attrNameLst>
                                      </p:cBhvr>
                                      <p:tavLst>
                                        <p:tav tm="0">
                                          <p:val>
                                            <p:strVal val="ppt_x"/>
                                          </p:val>
                                        </p:tav>
                                        <p:tav tm="100000">
                                          <p:val>
                                            <p:strVal val="1+ppt_w/2"/>
                                          </p:val>
                                        </p:tav>
                                      </p:tavLst>
                                    </p:anim>
                                    <p:anim calcmode="lin" valueType="num">
                                      <p:cBhvr additive="base">
                                        <p:cTn id="26" dur="500"/>
                                        <p:tgtEl>
                                          <p:spTgt spid="66"/>
                                        </p:tgtEl>
                                        <p:attrNameLst>
                                          <p:attrName>ppt_y</p:attrName>
                                        </p:attrNameLst>
                                      </p:cBhvr>
                                      <p:tavLst>
                                        <p:tav tm="0">
                                          <p:val>
                                            <p:strVal val="ppt_y"/>
                                          </p:val>
                                        </p:tav>
                                        <p:tav tm="100000">
                                          <p:val>
                                            <p:strVal val="ppt_y"/>
                                          </p:val>
                                        </p:tav>
                                      </p:tavLst>
                                    </p:anim>
                                    <p:set>
                                      <p:cBhvr>
                                        <p:cTn id="27" dur="1" fill="hold">
                                          <p:stCondLst>
                                            <p:cond delay="499"/>
                                          </p:stCondLst>
                                        </p:cTn>
                                        <p:tgtEl>
                                          <p:spTgt spid="66"/>
                                        </p:tgtEl>
                                        <p:attrNameLst>
                                          <p:attrName>style.visibility</p:attrName>
                                        </p:attrNameLst>
                                      </p:cBhvr>
                                      <p:to>
                                        <p:strVal val="hidden"/>
                                      </p:to>
                                    </p:set>
                                  </p:childTnLst>
                                </p:cTn>
                              </p:par>
                            </p:childTnLst>
                          </p:cTn>
                        </p:par>
                      </p:childTnLst>
                    </p:cTn>
                  </p:par>
                </p:childTnLst>
              </p:cTn>
              <p:nextCondLst>
                <p:cond evt="onClick" delay="0">
                  <p:tgtEl>
                    <p:spTgt spid="70"/>
                  </p:tgtEl>
                </p:cond>
              </p:nextCondLst>
            </p:seq>
            <p:seq concurrent="1" nextAc="seek">
              <p:cTn id="28" restart="whenNotActive" fill="hold" evtFilter="cancelBubble" nodeType="interactiveSeq">
                <p:stCondLst>
                  <p:cond evt="onClick" delay="0">
                    <p:tgtEl>
                      <p:spTgt spid="72"/>
                    </p:tgtEl>
                  </p:cond>
                </p:stCondLst>
                <p:endSync evt="end" delay="0">
                  <p:rtn val="all"/>
                </p:endSync>
                <p:childTnLst>
                  <p:par>
                    <p:cTn id="29" fill="hold">
                      <p:stCondLst>
                        <p:cond delay="0"/>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additive="base">
                                        <p:cTn id="33" dur="500" fill="hold"/>
                                        <p:tgtEl>
                                          <p:spTgt spid="62"/>
                                        </p:tgtEl>
                                        <p:attrNameLst>
                                          <p:attrName>ppt_x</p:attrName>
                                        </p:attrNameLst>
                                      </p:cBhvr>
                                      <p:tavLst>
                                        <p:tav tm="0">
                                          <p:val>
                                            <p:strVal val="#ppt_x"/>
                                          </p:val>
                                        </p:tav>
                                        <p:tav tm="100000">
                                          <p:val>
                                            <p:strVal val="#ppt_x"/>
                                          </p:val>
                                        </p:tav>
                                      </p:tavLst>
                                    </p:anim>
                                    <p:anim calcmode="lin" valueType="num">
                                      <p:cBhvr additive="base">
                                        <p:cTn id="3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62"/>
                                        </p:tgtEl>
                                        <p:attrNameLst>
                                          <p:attrName>ppt_x</p:attrName>
                                        </p:attrNameLst>
                                      </p:cBhvr>
                                      <p:tavLst>
                                        <p:tav tm="0">
                                          <p:val>
                                            <p:strVal val="ppt_x"/>
                                          </p:val>
                                        </p:tav>
                                        <p:tav tm="100000">
                                          <p:val>
                                            <p:strVal val="ppt_x"/>
                                          </p:val>
                                        </p:tav>
                                      </p:tavLst>
                                    </p:anim>
                                    <p:anim calcmode="lin" valueType="num">
                                      <p:cBhvr additive="base">
                                        <p:cTn id="39" dur="500"/>
                                        <p:tgtEl>
                                          <p:spTgt spid="62"/>
                                        </p:tgtEl>
                                        <p:attrNameLst>
                                          <p:attrName>ppt_y</p:attrName>
                                        </p:attrNameLst>
                                      </p:cBhvr>
                                      <p:tavLst>
                                        <p:tav tm="0">
                                          <p:val>
                                            <p:strVal val="ppt_y"/>
                                          </p:val>
                                        </p:tav>
                                        <p:tav tm="100000">
                                          <p:val>
                                            <p:strVal val="1+ppt_h/2"/>
                                          </p:val>
                                        </p:tav>
                                      </p:tavLst>
                                    </p:anim>
                                    <p:set>
                                      <p:cBhvr>
                                        <p:cTn id="40" dur="1" fill="hold">
                                          <p:stCondLst>
                                            <p:cond delay="499"/>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72"/>
                  </p:tgtEl>
                </p:cond>
              </p:nextCondLst>
            </p:seq>
            <p:seq concurrent="1" nextAc="seek">
              <p:cTn id="41" restart="whenNotActive" fill="hold" evtFilter="cancelBubble" nodeType="interactiveSeq">
                <p:stCondLst>
                  <p:cond evt="onClick" delay="0">
                    <p:tgtEl>
                      <p:spTgt spid="74"/>
                    </p:tgtEl>
                  </p:cond>
                </p:stCondLst>
                <p:endSync evt="end" delay="0">
                  <p:rtn val="all"/>
                </p:endSync>
                <p:childTnLst>
                  <p:par>
                    <p:cTn id="42" fill="hold">
                      <p:stCondLst>
                        <p:cond delay="0"/>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500"/>
                                        <p:tgtEl>
                                          <p:spTgt spid="63"/>
                                        </p:tgtEl>
                                        <p:attrNameLst>
                                          <p:attrName>ppt_x</p:attrName>
                                        </p:attrNameLst>
                                      </p:cBhvr>
                                      <p:tavLst>
                                        <p:tav tm="0">
                                          <p:val>
                                            <p:strVal val="ppt_x"/>
                                          </p:val>
                                        </p:tav>
                                        <p:tav tm="100000">
                                          <p:val>
                                            <p:strVal val="ppt_x"/>
                                          </p:val>
                                        </p:tav>
                                      </p:tavLst>
                                    </p:anim>
                                    <p:anim calcmode="lin" valueType="num">
                                      <p:cBhvr additive="base">
                                        <p:cTn id="52" dur="500"/>
                                        <p:tgtEl>
                                          <p:spTgt spid="63"/>
                                        </p:tgtEl>
                                        <p:attrNameLst>
                                          <p:attrName>ppt_y</p:attrName>
                                        </p:attrNameLst>
                                      </p:cBhvr>
                                      <p:tavLst>
                                        <p:tav tm="0">
                                          <p:val>
                                            <p:strVal val="ppt_y"/>
                                          </p:val>
                                        </p:tav>
                                        <p:tav tm="100000">
                                          <p:val>
                                            <p:strVal val="1+ppt_h/2"/>
                                          </p:val>
                                        </p:tav>
                                      </p:tavLst>
                                    </p:anim>
                                    <p:set>
                                      <p:cBhvr>
                                        <p:cTn id="53" dur="1" fill="hold">
                                          <p:stCondLst>
                                            <p:cond delay="499"/>
                                          </p:stCondLst>
                                        </p:cTn>
                                        <p:tgtEl>
                                          <p:spTgt spid="63"/>
                                        </p:tgtEl>
                                        <p:attrNameLst>
                                          <p:attrName>style.visibility</p:attrName>
                                        </p:attrNameLst>
                                      </p:cBhvr>
                                      <p:to>
                                        <p:strVal val="hidden"/>
                                      </p:to>
                                    </p:set>
                                  </p:childTnLst>
                                </p:cTn>
                              </p:par>
                            </p:childTnLst>
                          </p:cTn>
                        </p:par>
                      </p:childTnLst>
                    </p:cTn>
                  </p:par>
                </p:childTnLst>
              </p:cTn>
              <p:nextCondLst>
                <p:cond evt="onClick" delay="0">
                  <p:tgtEl>
                    <p:spTgt spid="74"/>
                  </p:tgtEl>
                </p:cond>
              </p:nextCondLst>
            </p:seq>
            <p:seq concurrent="1" nextAc="seek">
              <p:cTn id="54" restart="whenNotActive" fill="hold" evtFilter="cancelBubble" nodeType="interactiveSeq">
                <p:stCondLst>
                  <p:cond evt="onClick" delay="0">
                    <p:tgtEl>
                      <p:spTgt spid="75"/>
                    </p:tgtEl>
                  </p:cond>
                </p:stCondLst>
                <p:endSync evt="end" delay="0">
                  <p:rtn val="all"/>
                </p:endSync>
                <p:childTnLst>
                  <p:par>
                    <p:cTn id="55" fill="hold">
                      <p:stCondLst>
                        <p:cond delay="0"/>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additive="base">
                                        <p:cTn id="59" dur="500" fill="hold"/>
                                        <p:tgtEl>
                                          <p:spTgt spid="64"/>
                                        </p:tgtEl>
                                        <p:attrNameLst>
                                          <p:attrName>ppt_x</p:attrName>
                                        </p:attrNameLst>
                                      </p:cBhvr>
                                      <p:tavLst>
                                        <p:tav tm="0">
                                          <p:val>
                                            <p:strVal val="1+#ppt_w/2"/>
                                          </p:val>
                                        </p:tav>
                                        <p:tav tm="100000">
                                          <p:val>
                                            <p:strVal val="#ppt_x"/>
                                          </p:val>
                                        </p:tav>
                                      </p:tavLst>
                                    </p:anim>
                                    <p:anim calcmode="lin" valueType="num">
                                      <p:cBhvr additive="base">
                                        <p:cTn id="60"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xit" presetSubtype="8" fill="hold" nodeType="clickEffect">
                                  <p:stCondLst>
                                    <p:cond delay="0"/>
                                  </p:stCondLst>
                                  <p:childTnLst>
                                    <p:anim calcmode="lin" valueType="num">
                                      <p:cBhvr additive="base">
                                        <p:cTn id="64" dur="500"/>
                                        <p:tgtEl>
                                          <p:spTgt spid="64"/>
                                        </p:tgtEl>
                                        <p:attrNameLst>
                                          <p:attrName>ppt_x</p:attrName>
                                        </p:attrNameLst>
                                      </p:cBhvr>
                                      <p:tavLst>
                                        <p:tav tm="0">
                                          <p:val>
                                            <p:strVal val="ppt_x"/>
                                          </p:val>
                                        </p:tav>
                                        <p:tav tm="100000">
                                          <p:val>
                                            <p:strVal val="0-ppt_w/2"/>
                                          </p:val>
                                        </p:tav>
                                      </p:tavLst>
                                    </p:anim>
                                    <p:anim calcmode="lin" valueType="num">
                                      <p:cBhvr additive="base">
                                        <p:cTn id="65" dur="500"/>
                                        <p:tgtEl>
                                          <p:spTgt spid="64"/>
                                        </p:tgtEl>
                                        <p:attrNameLst>
                                          <p:attrName>ppt_y</p:attrName>
                                        </p:attrNameLst>
                                      </p:cBhvr>
                                      <p:tavLst>
                                        <p:tav tm="0">
                                          <p:val>
                                            <p:strVal val="ppt_y"/>
                                          </p:val>
                                        </p:tav>
                                        <p:tav tm="100000">
                                          <p:val>
                                            <p:strVal val="ppt_y"/>
                                          </p:val>
                                        </p:tav>
                                      </p:tavLst>
                                    </p:anim>
                                    <p:set>
                                      <p:cBhvr>
                                        <p:cTn id="66" dur="1" fill="hold">
                                          <p:stCondLst>
                                            <p:cond delay="499"/>
                                          </p:stCondLst>
                                        </p:cTn>
                                        <p:tgtEl>
                                          <p:spTgt spid="64"/>
                                        </p:tgtEl>
                                        <p:attrNameLst>
                                          <p:attrName>style.visibility</p:attrName>
                                        </p:attrNameLst>
                                      </p:cBhvr>
                                      <p:to>
                                        <p:strVal val="hidden"/>
                                      </p:to>
                                    </p:set>
                                  </p:childTnLst>
                                </p:cTn>
                              </p:par>
                            </p:childTnLst>
                          </p:cTn>
                        </p:par>
                      </p:childTnLst>
                    </p:cTn>
                  </p:par>
                </p:childTnLst>
              </p:cTn>
              <p:nextCondLst>
                <p:cond evt="onClick" delay="0">
                  <p:tgtEl>
                    <p:spTgt spid="75"/>
                  </p:tgtEl>
                </p:cond>
              </p:nextCondLst>
            </p:seq>
            <p:seq concurrent="1" nextAc="seek">
              <p:cTn id="67" restart="whenNotActive" fill="hold" evtFilter="cancelBubble" nodeType="interactiveSeq">
                <p:stCondLst>
                  <p:cond evt="onClick" delay="0">
                    <p:tgtEl>
                      <p:spTgt spid="77"/>
                    </p:tgtEl>
                  </p:cond>
                </p:stCondLst>
                <p:endSync evt="end" delay="0">
                  <p:rtn val="all"/>
                </p:endSync>
                <p:childTnLst>
                  <p:par>
                    <p:cTn id="68" fill="hold">
                      <p:stCondLst>
                        <p:cond delay="0"/>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65"/>
                                        </p:tgtEl>
                                        <p:attrNameLst>
                                          <p:attrName>style.visibility</p:attrName>
                                        </p:attrNameLst>
                                      </p:cBhvr>
                                      <p:to>
                                        <p:strVal val="visible"/>
                                      </p:to>
                                    </p:set>
                                    <p:anim calcmode="lin" valueType="num">
                                      <p:cBhvr additive="base">
                                        <p:cTn id="72" dur="500" fill="hold"/>
                                        <p:tgtEl>
                                          <p:spTgt spid="65"/>
                                        </p:tgtEl>
                                        <p:attrNameLst>
                                          <p:attrName>ppt_x</p:attrName>
                                        </p:attrNameLst>
                                      </p:cBhvr>
                                      <p:tavLst>
                                        <p:tav tm="0">
                                          <p:val>
                                            <p:strVal val="1+#ppt_w/2"/>
                                          </p:val>
                                        </p:tav>
                                        <p:tav tm="100000">
                                          <p:val>
                                            <p:strVal val="#ppt_x"/>
                                          </p:val>
                                        </p:tav>
                                      </p:tavLst>
                                    </p:anim>
                                    <p:anim calcmode="lin" valueType="num">
                                      <p:cBhvr additive="base">
                                        <p:cTn id="73"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xit" presetSubtype="8" fill="hold" nodeType="clickEffect">
                                  <p:stCondLst>
                                    <p:cond delay="0"/>
                                  </p:stCondLst>
                                  <p:childTnLst>
                                    <p:anim calcmode="lin" valueType="num">
                                      <p:cBhvr additive="base">
                                        <p:cTn id="77" dur="500"/>
                                        <p:tgtEl>
                                          <p:spTgt spid="65"/>
                                        </p:tgtEl>
                                        <p:attrNameLst>
                                          <p:attrName>ppt_x</p:attrName>
                                        </p:attrNameLst>
                                      </p:cBhvr>
                                      <p:tavLst>
                                        <p:tav tm="0">
                                          <p:val>
                                            <p:strVal val="ppt_x"/>
                                          </p:val>
                                        </p:tav>
                                        <p:tav tm="100000">
                                          <p:val>
                                            <p:strVal val="0-ppt_w/2"/>
                                          </p:val>
                                        </p:tav>
                                      </p:tavLst>
                                    </p:anim>
                                    <p:anim calcmode="lin" valueType="num">
                                      <p:cBhvr additive="base">
                                        <p:cTn id="78" dur="500"/>
                                        <p:tgtEl>
                                          <p:spTgt spid="65"/>
                                        </p:tgtEl>
                                        <p:attrNameLst>
                                          <p:attrName>ppt_y</p:attrName>
                                        </p:attrNameLst>
                                      </p:cBhvr>
                                      <p:tavLst>
                                        <p:tav tm="0">
                                          <p:val>
                                            <p:strVal val="ppt_y"/>
                                          </p:val>
                                        </p:tav>
                                        <p:tav tm="100000">
                                          <p:val>
                                            <p:strVal val="ppt_y"/>
                                          </p:val>
                                        </p:tav>
                                      </p:tavLst>
                                    </p:anim>
                                    <p:set>
                                      <p:cBhvr>
                                        <p:cTn id="79" dur="1" fill="hold">
                                          <p:stCondLst>
                                            <p:cond delay="499"/>
                                          </p:stCondLst>
                                        </p:cTn>
                                        <p:tgtEl>
                                          <p:spTgt spid="65"/>
                                        </p:tgtEl>
                                        <p:attrNameLst>
                                          <p:attrName>style.visibility</p:attrName>
                                        </p:attrNameLst>
                                      </p:cBhvr>
                                      <p:to>
                                        <p:strVal val="hidden"/>
                                      </p:to>
                                    </p:set>
                                  </p:childTnLst>
                                </p:cTn>
                              </p:par>
                            </p:childTnLst>
                          </p:cTn>
                        </p:par>
                      </p:childTnLst>
                    </p:cTn>
                  </p:par>
                </p:childTnLst>
              </p:cTn>
              <p:nextCondLst>
                <p:cond evt="onClick" delay="0">
                  <p:tgtEl>
                    <p:spTgt spid="7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EC6EF-3D6C-421F-B82A-F3549DDDEB81}"/>
              </a:ext>
            </a:extLst>
          </p:cNvPr>
          <p:cNvSpPr/>
          <p:nvPr/>
        </p:nvSpPr>
        <p:spPr>
          <a:xfrm>
            <a:off x="0" y="2373923"/>
            <a:ext cx="12192000" cy="21101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9E2714A-BE29-4E83-A155-D5802C472B0A}"/>
              </a:ext>
            </a:extLst>
          </p:cNvPr>
          <p:cNvSpPr txBox="1"/>
          <p:nvPr/>
        </p:nvSpPr>
        <p:spPr>
          <a:xfrm>
            <a:off x="0" y="2769507"/>
            <a:ext cx="12192000"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Arial" pitchFamily="34" charset="0"/>
              </a:rPr>
              <a:t>THANK YOU</a:t>
            </a:r>
            <a:endParaRPr kumimoji="0" lang="ko-KR" altLang="en-US" sz="60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Arial" pitchFamily="34" charset="0"/>
            </a:endParaRPr>
          </a:p>
        </p:txBody>
      </p:sp>
    </p:spTree>
    <p:extLst>
      <p:ext uri="{BB962C8B-B14F-4D97-AF65-F5344CB8AC3E}">
        <p14:creationId xmlns:p14="http://schemas.microsoft.com/office/powerpoint/2010/main" val="12411580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Shape 29">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3">
            <a:extLst>
              <a:ext uri="{FF2B5EF4-FFF2-40B4-BE49-F238E27FC236}">
                <a16:creationId xmlns:a16="http://schemas.microsoft.com/office/drawing/2014/main" id="{6FA04931-FB4C-4890-864B-27CE106534F5}"/>
              </a:ext>
            </a:extLst>
          </p:cNvPr>
          <p:cNvSpPr/>
          <p:nvPr/>
        </p:nvSpPr>
        <p:spPr>
          <a:xfrm>
            <a:off x="496824" y="2980719"/>
            <a:ext cx="6613708" cy="3877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7000" b="0" kern="120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Báo cáo đồ án phát triển </a:t>
            </a:r>
            <a:r>
              <a:rPr lang="en-US" sz="7000" kern="120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ứng dụng và giao diện</a:t>
            </a:r>
            <a:endParaRPr lang="en-US" sz="7000" b="0" kern="120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endParaRPr>
          </a:p>
        </p:txBody>
      </p:sp>
      <p:grpSp>
        <p:nvGrpSpPr>
          <p:cNvPr id="34" name="Group 33">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3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8" name="Rectangle 37">
            <a:extLst>
              <a:ext uri="{FF2B5EF4-FFF2-40B4-BE49-F238E27FC236}">
                <a16:creationId xmlns:a16="http://schemas.microsoft.com/office/drawing/2014/main" id="{CDAA44B9-18EB-453C-A35C-DA701EFBFA83}"/>
              </a:ext>
            </a:extLst>
          </p:cNvPr>
          <p:cNvSpPr/>
          <p:nvPr/>
        </p:nvSpPr>
        <p:spPr>
          <a:xfrm>
            <a:off x="6208821" y="979368"/>
            <a:ext cx="2504186" cy="218498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800" b="0" kern="120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Giảng viên h</a:t>
            </a:r>
            <a:r>
              <a:rPr lang="vi-VN" sz="3800" b="0" kern="120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ư</a:t>
            </a:r>
            <a:r>
              <a:rPr lang="en-US" sz="380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ớng dẫn: </a:t>
            </a:r>
            <a:r>
              <a:rPr lang="en-US" sz="350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Thầy Võ Tiến An</a:t>
            </a:r>
            <a:endParaRPr lang="en-US" sz="3500" b="0" kern="1200" cap="none" spc="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endParaRPr>
          </a:p>
        </p:txBody>
      </p:sp>
      <p:sp>
        <p:nvSpPr>
          <p:cNvPr id="41" name="Rectangle 40">
            <a:extLst>
              <a:ext uri="{FF2B5EF4-FFF2-40B4-BE49-F238E27FC236}">
                <a16:creationId xmlns:a16="http://schemas.microsoft.com/office/drawing/2014/main" id="{39FBCB00-25FC-4524-BE09-0626C65EFE68}"/>
              </a:ext>
            </a:extLst>
          </p:cNvPr>
          <p:cNvSpPr/>
          <p:nvPr/>
        </p:nvSpPr>
        <p:spPr>
          <a:xfrm>
            <a:off x="8230075" y="2024196"/>
            <a:ext cx="2926988" cy="121362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800" b="0" kern="1200" cap="none" spc="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Sinh viên </a:t>
            </a:r>
          </a:p>
          <a:p>
            <a:pPr algn="ctr">
              <a:lnSpc>
                <a:spcPct val="90000"/>
              </a:lnSpc>
              <a:spcBef>
                <a:spcPct val="0"/>
              </a:spcBef>
              <a:spcAft>
                <a:spcPts val="600"/>
              </a:spcAft>
            </a:pPr>
            <a:r>
              <a:rPr lang="en-US" sz="3800" b="0" kern="1200" cap="none" spc="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th</a:t>
            </a:r>
            <a:r>
              <a:rPr lang="en-US" sz="380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ực hiện:</a:t>
            </a:r>
            <a:endParaRPr lang="en-US" sz="3800" b="0" kern="1200" cap="none" spc="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endParaRPr>
          </a:p>
        </p:txBody>
      </p:sp>
      <p:sp>
        <p:nvSpPr>
          <p:cNvPr id="44" name="Rectangle 43">
            <a:extLst>
              <a:ext uri="{FF2B5EF4-FFF2-40B4-BE49-F238E27FC236}">
                <a16:creationId xmlns:a16="http://schemas.microsoft.com/office/drawing/2014/main" id="{D6DF30C1-3BA8-4073-AC68-B2735A142076}"/>
              </a:ext>
            </a:extLst>
          </p:cNvPr>
          <p:cNvSpPr/>
          <p:nvPr/>
        </p:nvSpPr>
        <p:spPr>
          <a:xfrm>
            <a:off x="7429742" y="3151549"/>
            <a:ext cx="4113454" cy="121362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800" b="0" kern="1200" cap="none" spc="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Nguyễn Ngọc Toàn</a:t>
            </a:r>
          </a:p>
          <a:p>
            <a:pPr algn="ctr">
              <a:lnSpc>
                <a:spcPct val="90000"/>
              </a:lnSpc>
              <a:spcBef>
                <a:spcPct val="0"/>
              </a:spcBef>
              <a:spcAft>
                <a:spcPts val="600"/>
              </a:spcAft>
            </a:pPr>
            <a:r>
              <a:rPr lang="en-US" sz="380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44.01.104.197</a:t>
            </a:r>
            <a:endParaRPr lang="en-US" sz="3800" b="0" kern="1200" cap="none" spc="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endParaRPr>
          </a:p>
        </p:txBody>
      </p:sp>
      <p:sp>
        <p:nvSpPr>
          <p:cNvPr id="45" name="Rectangle 44">
            <a:extLst>
              <a:ext uri="{FF2B5EF4-FFF2-40B4-BE49-F238E27FC236}">
                <a16:creationId xmlns:a16="http://schemas.microsoft.com/office/drawing/2014/main" id="{17FABE33-AE05-4F62-BB44-DC3E3E6F660D}"/>
              </a:ext>
            </a:extLst>
          </p:cNvPr>
          <p:cNvSpPr/>
          <p:nvPr/>
        </p:nvSpPr>
        <p:spPr>
          <a:xfrm>
            <a:off x="7763435" y="4324361"/>
            <a:ext cx="3316941" cy="1213621"/>
          </a:xfrm>
          <a:prstGeom prst="rect">
            <a:avLst/>
          </a:prstGeom>
        </p:spPr>
        <p:txBody>
          <a:bodyPr vert="horz" lIns="91440" tIns="45720" rIns="91440" bIns="45720" rtlCol="0" anchor="ctr">
            <a:normAutofit fontScale="55000" lnSpcReduction="20000"/>
          </a:bodyPr>
          <a:lstStyle/>
          <a:p>
            <a:pPr algn="ctr">
              <a:lnSpc>
                <a:spcPct val="90000"/>
              </a:lnSpc>
              <a:spcBef>
                <a:spcPct val="0"/>
              </a:spcBef>
              <a:spcAft>
                <a:spcPts val="600"/>
              </a:spcAft>
            </a:pPr>
            <a:r>
              <a:rPr lang="en-US" sz="5600" b="0" kern="1200" cap="none" spc="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Nguyễn Trần</a:t>
            </a:r>
          </a:p>
          <a:p>
            <a:pPr algn="ctr">
              <a:lnSpc>
                <a:spcPct val="90000"/>
              </a:lnSpc>
              <a:spcBef>
                <a:spcPct val="0"/>
              </a:spcBef>
              <a:spcAft>
                <a:spcPts val="600"/>
              </a:spcAft>
            </a:pPr>
            <a:r>
              <a:rPr lang="en-US" sz="5600" b="0" kern="1200" cap="none" spc="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Cao Phong</a:t>
            </a:r>
          </a:p>
          <a:p>
            <a:pPr algn="ctr">
              <a:lnSpc>
                <a:spcPct val="90000"/>
              </a:lnSpc>
              <a:spcBef>
                <a:spcPct val="0"/>
              </a:spcBef>
              <a:spcAft>
                <a:spcPts val="600"/>
              </a:spcAft>
            </a:pPr>
            <a:r>
              <a:rPr lang="en-US" sz="380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rPr>
              <a:t>  44.01.104.169</a:t>
            </a:r>
            <a:endParaRPr lang="en-US" sz="3800" b="0" kern="1200" cap="none" spc="0">
              <a:ln w="0"/>
              <a:effectLst>
                <a:outerShdw blurRad="38100" dist="19050" dir="2700000" algn="tl" rotWithShape="0">
                  <a:schemeClr val="dk1">
                    <a:alpha val="40000"/>
                  </a:schemeClr>
                </a:outerShd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5406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197C3-6EEC-4557-8F2D-61D8207ABF53}"/>
              </a:ext>
            </a:extLst>
          </p:cNvPr>
          <p:cNvSpPr/>
          <p:nvPr/>
        </p:nvSpPr>
        <p:spPr>
          <a:xfrm>
            <a:off x="1" y="0"/>
            <a:ext cx="591666" cy="681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83D641-D088-4A0B-AD92-B4E2A86A98EA}"/>
              </a:ext>
            </a:extLst>
          </p:cNvPr>
          <p:cNvSpPr/>
          <p:nvPr/>
        </p:nvSpPr>
        <p:spPr>
          <a:xfrm>
            <a:off x="0" y="1577787"/>
            <a:ext cx="591666"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1760C1-82C1-428B-9DC4-8107192427B8}"/>
              </a:ext>
            </a:extLst>
          </p:cNvPr>
          <p:cNvSpPr/>
          <p:nvPr/>
        </p:nvSpPr>
        <p:spPr>
          <a:xfrm>
            <a:off x="-1" y="3442450"/>
            <a:ext cx="591666" cy="9323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DF483A-03E9-408E-98C9-E47A90D63EB9}"/>
              </a:ext>
            </a:extLst>
          </p:cNvPr>
          <p:cNvSpPr/>
          <p:nvPr/>
        </p:nvSpPr>
        <p:spPr>
          <a:xfrm>
            <a:off x="-2" y="5262275"/>
            <a:ext cx="591666"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41BA9E-08E3-4837-90BF-58946BEFE7B8}"/>
              </a:ext>
            </a:extLst>
          </p:cNvPr>
          <p:cNvSpPr/>
          <p:nvPr/>
        </p:nvSpPr>
        <p:spPr>
          <a:xfrm>
            <a:off x="1506070" y="0"/>
            <a:ext cx="914393" cy="681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4298D9-F654-4EB0-A2AD-4020804DBB8B}"/>
              </a:ext>
            </a:extLst>
          </p:cNvPr>
          <p:cNvSpPr/>
          <p:nvPr/>
        </p:nvSpPr>
        <p:spPr>
          <a:xfrm>
            <a:off x="1506069" y="1577787"/>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DC1943-6473-4A91-B369-EF41816E6AF3}"/>
              </a:ext>
            </a:extLst>
          </p:cNvPr>
          <p:cNvSpPr/>
          <p:nvPr/>
        </p:nvSpPr>
        <p:spPr>
          <a:xfrm>
            <a:off x="1506068" y="3442450"/>
            <a:ext cx="914401" cy="9323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E11597-E1B0-47BA-B25A-16C263F3783D}"/>
              </a:ext>
            </a:extLst>
          </p:cNvPr>
          <p:cNvSpPr/>
          <p:nvPr/>
        </p:nvSpPr>
        <p:spPr>
          <a:xfrm>
            <a:off x="1506067" y="5262275"/>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C621A2-8954-4057-B55B-9DC8A5E3FC4E}"/>
              </a:ext>
            </a:extLst>
          </p:cNvPr>
          <p:cNvSpPr/>
          <p:nvPr/>
        </p:nvSpPr>
        <p:spPr>
          <a:xfrm>
            <a:off x="3334870" y="0"/>
            <a:ext cx="914401" cy="681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96B83D-7D01-4340-A489-8F8AD96BF95A}"/>
              </a:ext>
            </a:extLst>
          </p:cNvPr>
          <p:cNvSpPr/>
          <p:nvPr/>
        </p:nvSpPr>
        <p:spPr>
          <a:xfrm>
            <a:off x="3334869" y="1577787"/>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798165-04A6-4226-9164-9E70F7183A2A}"/>
              </a:ext>
            </a:extLst>
          </p:cNvPr>
          <p:cNvSpPr/>
          <p:nvPr/>
        </p:nvSpPr>
        <p:spPr>
          <a:xfrm>
            <a:off x="3334868" y="3442450"/>
            <a:ext cx="914401" cy="9323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2B6DC4-5DD9-4C33-AD7B-64AFBA1F0216}"/>
              </a:ext>
            </a:extLst>
          </p:cNvPr>
          <p:cNvSpPr/>
          <p:nvPr/>
        </p:nvSpPr>
        <p:spPr>
          <a:xfrm>
            <a:off x="3334867" y="5262275"/>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FE8B86-54E9-4259-9EC2-6E3FAC08151D}"/>
              </a:ext>
            </a:extLst>
          </p:cNvPr>
          <p:cNvSpPr/>
          <p:nvPr/>
        </p:nvSpPr>
        <p:spPr>
          <a:xfrm>
            <a:off x="5163670" y="0"/>
            <a:ext cx="914401" cy="681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655D0F1-69EF-4400-8362-A6EB112757EE}"/>
              </a:ext>
            </a:extLst>
          </p:cNvPr>
          <p:cNvSpPr/>
          <p:nvPr/>
        </p:nvSpPr>
        <p:spPr>
          <a:xfrm>
            <a:off x="5163669" y="1577787"/>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B7F3EA-55FF-4130-BA1B-39F71AA52474}"/>
              </a:ext>
            </a:extLst>
          </p:cNvPr>
          <p:cNvSpPr/>
          <p:nvPr/>
        </p:nvSpPr>
        <p:spPr>
          <a:xfrm>
            <a:off x="5163668" y="3442450"/>
            <a:ext cx="914401" cy="9323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199CCC-415C-4DC9-A065-B451F61CCF25}"/>
              </a:ext>
            </a:extLst>
          </p:cNvPr>
          <p:cNvSpPr/>
          <p:nvPr/>
        </p:nvSpPr>
        <p:spPr>
          <a:xfrm>
            <a:off x="5163667" y="5262275"/>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02D467-1922-4136-ADC3-6956D9BF7913}"/>
              </a:ext>
            </a:extLst>
          </p:cNvPr>
          <p:cNvSpPr/>
          <p:nvPr/>
        </p:nvSpPr>
        <p:spPr>
          <a:xfrm>
            <a:off x="6992470" y="0"/>
            <a:ext cx="914401" cy="681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11912D-B9D0-4CB4-9826-2A2EE50F21EF}"/>
              </a:ext>
            </a:extLst>
          </p:cNvPr>
          <p:cNvSpPr/>
          <p:nvPr/>
        </p:nvSpPr>
        <p:spPr>
          <a:xfrm>
            <a:off x="6992469" y="1577787"/>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6A3CCFA-86F6-4A30-9AC7-6570B80A9E8A}"/>
              </a:ext>
            </a:extLst>
          </p:cNvPr>
          <p:cNvSpPr/>
          <p:nvPr/>
        </p:nvSpPr>
        <p:spPr>
          <a:xfrm>
            <a:off x="6992468" y="3442450"/>
            <a:ext cx="914401" cy="9323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811F4C-FBD2-406F-9C5F-4CFF4A45386B}"/>
              </a:ext>
            </a:extLst>
          </p:cNvPr>
          <p:cNvSpPr/>
          <p:nvPr/>
        </p:nvSpPr>
        <p:spPr>
          <a:xfrm>
            <a:off x="6992467" y="5262275"/>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BC11855-7C50-4115-BD08-27151B1FEAB4}"/>
              </a:ext>
            </a:extLst>
          </p:cNvPr>
          <p:cNvSpPr/>
          <p:nvPr/>
        </p:nvSpPr>
        <p:spPr>
          <a:xfrm>
            <a:off x="8821270" y="0"/>
            <a:ext cx="914401" cy="681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62E53F-6145-40B3-BF9D-FD0FA6B77C02}"/>
              </a:ext>
            </a:extLst>
          </p:cNvPr>
          <p:cNvSpPr/>
          <p:nvPr/>
        </p:nvSpPr>
        <p:spPr>
          <a:xfrm>
            <a:off x="8821269" y="1577787"/>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4CD48C5-49CF-4494-8D14-717A717DEA67}"/>
              </a:ext>
            </a:extLst>
          </p:cNvPr>
          <p:cNvSpPr/>
          <p:nvPr/>
        </p:nvSpPr>
        <p:spPr>
          <a:xfrm>
            <a:off x="8821268" y="3442450"/>
            <a:ext cx="914401" cy="9323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F5DCA7F-3554-4A2A-BF2D-3650D255AF08}"/>
              </a:ext>
            </a:extLst>
          </p:cNvPr>
          <p:cNvSpPr/>
          <p:nvPr/>
        </p:nvSpPr>
        <p:spPr>
          <a:xfrm>
            <a:off x="8821267" y="5262275"/>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FC305C-BB18-4DD3-97A6-972CFDBB1189}"/>
              </a:ext>
            </a:extLst>
          </p:cNvPr>
          <p:cNvSpPr/>
          <p:nvPr/>
        </p:nvSpPr>
        <p:spPr>
          <a:xfrm>
            <a:off x="10650070" y="0"/>
            <a:ext cx="914401" cy="6813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D1EB914-4049-4EE1-99DA-54D04CE6BC38}"/>
              </a:ext>
            </a:extLst>
          </p:cNvPr>
          <p:cNvSpPr/>
          <p:nvPr/>
        </p:nvSpPr>
        <p:spPr>
          <a:xfrm>
            <a:off x="10650069" y="1577787"/>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91E2C0-847F-42AF-8600-AA14AFAACAD7}"/>
              </a:ext>
            </a:extLst>
          </p:cNvPr>
          <p:cNvSpPr/>
          <p:nvPr/>
        </p:nvSpPr>
        <p:spPr>
          <a:xfrm>
            <a:off x="10650068" y="3442450"/>
            <a:ext cx="914401" cy="93232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A5972BA-8739-46F4-8423-E162923C62F7}"/>
              </a:ext>
            </a:extLst>
          </p:cNvPr>
          <p:cNvSpPr/>
          <p:nvPr/>
        </p:nvSpPr>
        <p:spPr>
          <a:xfrm>
            <a:off x="10650067" y="5262275"/>
            <a:ext cx="914401" cy="95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52D5446-D6C8-49F7-B16B-2805A6EB2C02}"/>
              </a:ext>
            </a:extLst>
          </p:cNvPr>
          <p:cNvSpPr/>
          <p:nvPr/>
        </p:nvSpPr>
        <p:spPr>
          <a:xfrm>
            <a:off x="591668" y="681319"/>
            <a:ext cx="914401" cy="896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CD5299B-E030-40C4-896B-6B12C0CFF26F}"/>
              </a:ext>
            </a:extLst>
          </p:cNvPr>
          <p:cNvSpPr/>
          <p:nvPr/>
        </p:nvSpPr>
        <p:spPr>
          <a:xfrm>
            <a:off x="2420468" y="681319"/>
            <a:ext cx="914401" cy="896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5DA9351-6EB3-4A80-ABFF-C91DA6D00AAB}"/>
              </a:ext>
            </a:extLst>
          </p:cNvPr>
          <p:cNvSpPr/>
          <p:nvPr/>
        </p:nvSpPr>
        <p:spPr>
          <a:xfrm>
            <a:off x="4249268" y="681319"/>
            <a:ext cx="914401" cy="896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EA1CD0-8625-4FA7-AEB0-45384F143DCF}"/>
              </a:ext>
            </a:extLst>
          </p:cNvPr>
          <p:cNvSpPr/>
          <p:nvPr/>
        </p:nvSpPr>
        <p:spPr>
          <a:xfrm>
            <a:off x="6078068" y="681319"/>
            <a:ext cx="914401" cy="896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0EB4FBE-4A95-4227-96A0-68BE77EF24B7}"/>
              </a:ext>
            </a:extLst>
          </p:cNvPr>
          <p:cNvSpPr/>
          <p:nvPr/>
        </p:nvSpPr>
        <p:spPr>
          <a:xfrm>
            <a:off x="7906868" y="681319"/>
            <a:ext cx="914401" cy="896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6A7E5A5-C2D7-49B1-9BA5-CE0337EF77EF}"/>
              </a:ext>
            </a:extLst>
          </p:cNvPr>
          <p:cNvSpPr/>
          <p:nvPr/>
        </p:nvSpPr>
        <p:spPr>
          <a:xfrm>
            <a:off x="9735668" y="681319"/>
            <a:ext cx="914401" cy="896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2C341DC-41C0-46AB-BD35-B466A1C22629}"/>
              </a:ext>
            </a:extLst>
          </p:cNvPr>
          <p:cNvSpPr/>
          <p:nvPr/>
        </p:nvSpPr>
        <p:spPr>
          <a:xfrm>
            <a:off x="11564467" y="672351"/>
            <a:ext cx="627533" cy="8964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00FDABE-7FC1-4057-ABC9-F8698877AC80}"/>
              </a:ext>
            </a:extLst>
          </p:cNvPr>
          <p:cNvSpPr/>
          <p:nvPr/>
        </p:nvSpPr>
        <p:spPr>
          <a:xfrm>
            <a:off x="591666" y="2528046"/>
            <a:ext cx="914401" cy="9144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0A2F306-75E9-49A0-B885-43895A3C59F1}"/>
              </a:ext>
            </a:extLst>
          </p:cNvPr>
          <p:cNvSpPr/>
          <p:nvPr/>
        </p:nvSpPr>
        <p:spPr>
          <a:xfrm>
            <a:off x="2420466" y="2528046"/>
            <a:ext cx="914401" cy="9144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70DA2DE-83AF-41B8-8F9E-AF90DB1EC5B3}"/>
              </a:ext>
            </a:extLst>
          </p:cNvPr>
          <p:cNvSpPr/>
          <p:nvPr/>
        </p:nvSpPr>
        <p:spPr>
          <a:xfrm>
            <a:off x="4249266" y="2528046"/>
            <a:ext cx="914401" cy="9144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552E9B1-C839-4297-9BB4-8C341165AB88}"/>
              </a:ext>
            </a:extLst>
          </p:cNvPr>
          <p:cNvSpPr/>
          <p:nvPr/>
        </p:nvSpPr>
        <p:spPr>
          <a:xfrm>
            <a:off x="6078066" y="2528046"/>
            <a:ext cx="914401" cy="9144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C275BC-9D63-4C1D-A998-6589B5583BFC}"/>
              </a:ext>
            </a:extLst>
          </p:cNvPr>
          <p:cNvSpPr/>
          <p:nvPr/>
        </p:nvSpPr>
        <p:spPr>
          <a:xfrm>
            <a:off x="7906866" y="2528046"/>
            <a:ext cx="914401" cy="9144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72ECA58-C314-4FC9-A802-528DDCD11F5E}"/>
              </a:ext>
            </a:extLst>
          </p:cNvPr>
          <p:cNvSpPr/>
          <p:nvPr/>
        </p:nvSpPr>
        <p:spPr>
          <a:xfrm>
            <a:off x="9735666" y="2528046"/>
            <a:ext cx="914401" cy="91440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8E3658F-614A-4861-8C68-1EA5E550AC9D}"/>
              </a:ext>
            </a:extLst>
          </p:cNvPr>
          <p:cNvSpPr/>
          <p:nvPr/>
        </p:nvSpPr>
        <p:spPr>
          <a:xfrm>
            <a:off x="11564465" y="2528046"/>
            <a:ext cx="627533" cy="905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3FED561-8878-47A4-98C3-FA9AF0E7851A}"/>
              </a:ext>
            </a:extLst>
          </p:cNvPr>
          <p:cNvSpPr/>
          <p:nvPr/>
        </p:nvSpPr>
        <p:spPr>
          <a:xfrm>
            <a:off x="591666" y="4374773"/>
            <a:ext cx="914401" cy="878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B75C1B1-FEE6-412E-A68E-123845922E54}"/>
              </a:ext>
            </a:extLst>
          </p:cNvPr>
          <p:cNvSpPr/>
          <p:nvPr/>
        </p:nvSpPr>
        <p:spPr>
          <a:xfrm>
            <a:off x="2420466" y="4374773"/>
            <a:ext cx="914401" cy="878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EB8D4B8-4998-4C8C-A8AF-32363E4D73CB}"/>
              </a:ext>
            </a:extLst>
          </p:cNvPr>
          <p:cNvSpPr/>
          <p:nvPr/>
        </p:nvSpPr>
        <p:spPr>
          <a:xfrm>
            <a:off x="4249266" y="4374773"/>
            <a:ext cx="914401" cy="878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14A3C2D-1EE5-43BC-A4FB-1E43CFD67A17}"/>
              </a:ext>
            </a:extLst>
          </p:cNvPr>
          <p:cNvSpPr/>
          <p:nvPr/>
        </p:nvSpPr>
        <p:spPr>
          <a:xfrm>
            <a:off x="6078066" y="4374773"/>
            <a:ext cx="914401" cy="878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C3AD941-8A06-46A9-A852-761CE671B434}"/>
              </a:ext>
            </a:extLst>
          </p:cNvPr>
          <p:cNvSpPr/>
          <p:nvPr/>
        </p:nvSpPr>
        <p:spPr>
          <a:xfrm>
            <a:off x="7906866" y="4374773"/>
            <a:ext cx="914401" cy="878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E0A7177-7EE2-4DB7-87FE-0BF8CD0C03BE}"/>
              </a:ext>
            </a:extLst>
          </p:cNvPr>
          <p:cNvSpPr/>
          <p:nvPr/>
        </p:nvSpPr>
        <p:spPr>
          <a:xfrm>
            <a:off x="9735666" y="4374773"/>
            <a:ext cx="914401" cy="878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FB66659-6128-4339-8B63-9EAB583B8A3C}"/>
              </a:ext>
            </a:extLst>
          </p:cNvPr>
          <p:cNvSpPr/>
          <p:nvPr/>
        </p:nvSpPr>
        <p:spPr>
          <a:xfrm>
            <a:off x="11564465" y="4365805"/>
            <a:ext cx="627533" cy="8785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F58101C-CF7A-4824-A761-E678E1F663CC}"/>
              </a:ext>
            </a:extLst>
          </p:cNvPr>
          <p:cNvSpPr/>
          <p:nvPr/>
        </p:nvSpPr>
        <p:spPr>
          <a:xfrm>
            <a:off x="591666" y="6203582"/>
            <a:ext cx="914401" cy="6544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E192C23-CAC3-4714-9425-5B4600E0D56D}"/>
              </a:ext>
            </a:extLst>
          </p:cNvPr>
          <p:cNvSpPr/>
          <p:nvPr/>
        </p:nvSpPr>
        <p:spPr>
          <a:xfrm>
            <a:off x="2420466" y="6203582"/>
            <a:ext cx="914401" cy="6544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8C11EEA-DE5A-4367-9B7A-887BE7755F75}"/>
              </a:ext>
            </a:extLst>
          </p:cNvPr>
          <p:cNvSpPr/>
          <p:nvPr/>
        </p:nvSpPr>
        <p:spPr>
          <a:xfrm>
            <a:off x="4249266" y="6203582"/>
            <a:ext cx="914401" cy="6544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96FE521-45A5-4579-9EF9-2A5AF1F4F67E}"/>
              </a:ext>
            </a:extLst>
          </p:cNvPr>
          <p:cNvSpPr/>
          <p:nvPr/>
        </p:nvSpPr>
        <p:spPr>
          <a:xfrm>
            <a:off x="6078066" y="6203582"/>
            <a:ext cx="914401" cy="6544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35BB630-1B60-4882-8DA1-41CC03A300AC}"/>
              </a:ext>
            </a:extLst>
          </p:cNvPr>
          <p:cNvSpPr/>
          <p:nvPr/>
        </p:nvSpPr>
        <p:spPr>
          <a:xfrm>
            <a:off x="7906866" y="6203582"/>
            <a:ext cx="914401" cy="6544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81BE31B-B64E-4750-9103-28C5C445CFA8}"/>
              </a:ext>
            </a:extLst>
          </p:cNvPr>
          <p:cNvSpPr/>
          <p:nvPr/>
        </p:nvSpPr>
        <p:spPr>
          <a:xfrm>
            <a:off x="9735666" y="6203582"/>
            <a:ext cx="914401" cy="6544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8F3D8F0-E4EC-440E-9165-259951F80D60}"/>
              </a:ext>
            </a:extLst>
          </p:cNvPr>
          <p:cNvSpPr/>
          <p:nvPr/>
        </p:nvSpPr>
        <p:spPr>
          <a:xfrm>
            <a:off x="11564465" y="6194614"/>
            <a:ext cx="627533" cy="6544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text, aircraft&#10;&#10;Description automatically generated">
            <a:extLst>
              <a:ext uri="{FF2B5EF4-FFF2-40B4-BE49-F238E27FC236}">
                <a16:creationId xmlns:a16="http://schemas.microsoft.com/office/drawing/2014/main" id="{7B159CB7-BD5B-4D80-AAA9-DB7E3A9A4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30" y="3513176"/>
            <a:ext cx="1006627" cy="896468"/>
          </a:xfrm>
          <a:prstGeom prst="rect">
            <a:avLst/>
          </a:prstGeom>
        </p:spPr>
      </p:pic>
      <p:pic>
        <p:nvPicPr>
          <p:cNvPr id="63" name="Picture 62" descr="A picture containing text, aircraft&#10;&#10;Description automatically generated">
            <a:extLst>
              <a:ext uri="{FF2B5EF4-FFF2-40B4-BE49-F238E27FC236}">
                <a16:creationId xmlns:a16="http://schemas.microsoft.com/office/drawing/2014/main" id="{EB79D52A-BC3C-4CA7-890E-00005F651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29" y="649950"/>
            <a:ext cx="826820" cy="896468"/>
          </a:xfrm>
          <a:prstGeom prst="rect">
            <a:avLst/>
          </a:prstGeom>
        </p:spPr>
      </p:pic>
      <p:pic>
        <p:nvPicPr>
          <p:cNvPr id="64" name="Picture 63" descr="A picture containing text, aircraft&#10;&#10;Description automatically generated">
            <a:extLst>
              <a:ext uri="{FF2B5EF4-FFF2-40B4-BE49-F238E27FC236}">
                <a16:creationId xmlns:a16="http://schemas.microsoft.com/office/drawing/2014/main" id="{68A36A4E-F08D-4EA0-8AA6-66EFE4BAC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07" y="-81666"/>
            <a:ext cx="1006627" cy="896468"/>
          </a:xfrm>
          <a:prstGeom prst="rect">
            <a:avLst/>
          </a:prstGeom>
        </p:spPr>
      </p:pic>
      <p:pic>
        <p:nvPicPr>
          <p:cNvPr id="65" name="Picture 64" descr="A picture containing text, aircraft&#10;&#10;Description automatically generated">
            <a:extLst>
              <a:ext uri="{FF2B5EF4-FFF2-40B4-BE49-F238E27FC236}">
                <a16:creationId xmlns:a16="http://schemas.microsoft.com/office/drawing/2014/main" id="{B9258CDC-A8E3-491C-8280-A4C8FBF5A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6" y="1511568"/>
            <a:ext cx="688362" cy="985114"/>
          </a:xfrm>
          <a:prstGeom prst="rect">
            <a:avLst/>
          </a:prstGeom>
        </p:spPr>
      </p:pic>
      <p:pic>
        <p:nvPicPr>
          <p:cNvPr id="66" name="Picture 65" descr="A picture containing text, aircraft&#10;&#10;Description automatically generated">
            <a:extLst>
              <a:ext uri="{FF2B5EF4-FFF2-40B4-BE49-F238E27FC236}">
                <a16:creationId xmlns:a16="http://schemas.microsoft.com/office/drawing/2014/main" id="{9EA4E616-EEBB-44C7-B91C-64BB1FA32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468" y="3531104"/>
            <a:ext cx="1006627" cy="896468"/>
          </a:xfrm>
          <a:prstGeom prst="rect">
            <a:avLst/>
          </a:prstGeom>
        </p:spPr>
      </p:pic>
      <p:pic>
        <p:nvPicPr>
          <p:cNvPr id="67" name="Picture 66" descr="A picture containing text, aircraft&#10;&#10;Description automatically generated">
            <a:extLst>
              <a:ext uri="{FF2B5EF4-FFF2-40B4-BE49-F238E27FC236}">
                <a16:creationId xmlns:a16="http://schemas.microsoft.com/office/drawing/2014/main" id="{7E9DDC1B-6FD7-4FA3-83C1-112975FA6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40" y="2478742"/>
            <a:ext cx="826820" cy="896468"/>
          </a:xfrm>
          <a:prstGeom prst="rect">
            <a:avLst/>
          </a:prstGeom>
        </p:spPr>
      </p:pic>
      <p:pic>
        <p:nvPicPr>
          <p:cNvPr id="79" name="Picture 78" descr="A picture containing text, aircraft&#10;&#10;Description automatically generated">
            <a:extLst>
              <a:ext uri="{FF2B5EF4-FFF2-40B4-BE49-F238E27FC236}">
                <a16:creationId xmlns:a16="http://schemas.microsoft.com/office/drawing/2014/main" id="{FCD07A83-F000-4646-9B96-40F33AE63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30" y="-90641"/>
            <a:ext cx="1006627" cy="896468"/>
          </a:xfrm>
          <a:prstGeom prst="rect">
            <a:avLst/>
          </a:prstGeom>
        </p:spPr>
      </p:pic>
      <p:sp>
        <p:nvSpPr>
          <p:cNvPr id="86" name="Rectangle 85">
            <a:extLst>
              <a:ext uri="{FF2B5EF4-FFF2-40B4-BE49-F238E27FC236}">
                <a16:creationId xmlns:a16="http://schemas.microsoft.com/office/drawing/2014/main" id="{50A75460-A0EA-4638-AB7E-A1EBFB0E993C}"/>
              </a:ext>
            </a:extLst>
          </p:cNvPr>
          <p:cNvSpPr/>
          <p:nvPr/>
        </p:nvSpPr>
        <p:spPr>
          <a:xfrm>
            <a:off x="-3" y="0"/>
            <a:ext cx="12192003" cy="685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650D5208-EDC8-4D23-9ED0-782DFEFD0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438" y="-333686"/>
            <a:ext cx="1408734" cy="1418405"/>
          </a:xfrm>
          <a:prstGeom prst="rect">
            <a:avLst/>
          </a:prstGeom>
        </p:spPr>
      </p:pic>
      <p:pic>
        <p:nvPicPr>
          <p:cNvPr id="89" name="Picture 88">
            <a:extLst>
              <a:ext uri="{FF2B5EF4-FFF2-40B4-BE49-F238E27FC236}">
                <a16:creationId xmlns:a16="http://schemas.microsoft.com/office/drawing/2014/main" id="{7DABEEDA-02A6-4641-97E2-8C2303384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40" y="-333686"/>
            <a:ext cx="1408734" cy="1418405"/>
          </a:xfrm>
          <a:prstGeom prst="rect">
            <a:avLst/>
          </a:prstGeom>
        </p:spPr>
      </p:pic>
      <p:pic>
        <p:nvPicPr>
          <p:cNvPr id="90" name="Picture 89">
            <a:extLst>
              <a:ext uri="{FF2B5EF4-FFF2-40B4-BE49-F238E27FC236}">
                <a16:creationId xmlns:a16="http://schemas.microsoft.com/office/drawing/2014/main" id="{B30BBBB0-E369-49DF-A167-A1503FB92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438" y="1335252"/>
            <a:ext cx="1408734" cy="1418405"/>
          </a:xfrm>
          <a:prstGeom prst="rect">
            <a:avLst/>
          </a:prstGeom>
        </p:spPr>
      </p:pic>
      <p:pic>
        <p:nvPicPr>
          <p:cNvPr id="91" name="Picture 90">
            <a:extLst>
              <a:ext uri="{FF2B5EF4-FFF2-40B4-BE49-F238E27FC236}">
                <a16:creationId xmlns:a16="http://schemas.microsoft.com/office/drawing/2014/main" id="{9BEACB6D-94E5-402A-A642-F3E57727A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40" y="1335252"/>
            <a:ext cx="1408734" cy="1418405"/>
          </a:xfrm>
          <a:prstGeom prst="rect">
            <a:avLst/>
          </a:prstGeom>
        </p:spPr>
      </p:pic>
      <p:pic>
        <p:nvPicPr>
          <p:cNvPr id="92" name="Picture 91">
            <a:extLst>
              <a:ext uri="{FF2B5EF4-FFF2-40B4-BE49-F238E27FC236}">
                <a16:creationId xmlns:a16="http://schemas.microsoft.com/office/drawing/2014/main" id="{D08C3123-6904-49BA-839C-CDA6075AB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451" y="491062"/>
            <a:ext cx="1408734" cy="1418405"/>
          </a:xfrm>
          <a:prstGeom prst="rect">
            <a:avLst/>
          </a:prstGeom>
        </p:spPr>
      </p:pic>
      <p:pic>
        <p:nvPicPr>
          <p:cNvPr id="93" name="Picture 92">
            <a:extLst>
              <a:ext uri="{FF2B5EF4-FFF2-40B4-BE49-F238E27FC236}">
                <a16:creationId xmlns:a16="http://schemas.microsoft.com/office/drawing/2014/main" id="{84FDAE02-FEAE-4143-8B12-8BDA5A24F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753" y="1369603"/>
            <a:ext cx="1408734" cy="1418405"/>
          </a:xfrm>
          <a:prstGeom prst="rect">
            <a:avLst/>
          </a:prstGeom>
        </p:spPr>
      </p:pic>
      <p:pic>
        <p:nvPicPr>
          <p:cNvPr id="94" name="Picture 93">
            <a:extLst>
              <a:ext uri="{FF2B5EF4-FFF2-40B4-BE49-F238E27FC236}">
                <a16:creationId xmlns:a16="http://schemas.microsoft.com/office/drawing/2014/main" id="{C79E5614-6AA1-4331-B132-B81A694BE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5831" y="2319863"/>
            <a:ext cx="1408734" cy="1418405"/>
          </a:xfrm>
          <a:prstGeom prst="rect">
            <a:avLst/>
          </a:prstGeom>
        </p:spPr>
      </p:pic>
      <p:pic>
        <p:nvPicPr>
          <p:cNvPr id="95" name="Picture 94">
            <a:extLst>
              <a:ext uri="{FF2B5EF4-FFF2-40B4-BE49-F238E27FC236}">
                <a16:creationId xmlns:a16="http://schemas.microsoft.com/office/drawing/2014/main" id="{118B6B76-FF70-4637-8049-BF3682210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133" y="3198404"/>
            <a:ext cx="1408734" cy="1418405"/>
          </a:xfrm>
          <a:prstGeom prst="rect">
            <a:avLst/>
          </a:prstGeom>
        </p:spPr>
      </p:pic>
      <p:pic>
        <p:nvPicPr>
          <p:cNvPr id="96" name="Picture 95">
            <a:extLst>
              <a:ext uri="{FF2B5EF4-FFF2-40B4-BE49-F238E27FC236}">
                <a16:creationId xmlns:a16="http://schemas.microsoft.com/office/drawing/2014/main" id="{2975635D-A7DF-4B15-8622-87E3108A3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620" y="491062"/>
            <a:ext cx="1408734" cy="1418405"/>
          </a:xfrm>
          <a:prstGeom prst="rect">
            <a:avLst/>
          </a:prstGeom>
        </p:spPr>
      </p:pic>
      <p:pic>
        <p:nvPicPr>
          <p:cNvPr id="97" name="Picture 96">
            <a:extLst>
              <a:ext uri="{FF2B5EF4-FFF2-40B4-BE49-F238E27FC236}">
                <a16:creationId xmlns:a16="http://schemas.microsoft.com/office/drawing/2014/main" id="{BC1B9335-0E5A-4746-8125-51FFA33C1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922" y="1369603"/>
            <a:ext cx="1408734" cy="1418405"/>
          </a:xfrm>
          <a:prstGeom prst="rect">
            <a:avLst/>
          </a:prstGeom>
        </p:spPr>
      </p:pic>
      <p:pic>
        <p:nvPicPr>
          <p:cNvPr id="98" name="Picture 97">
            <a:extLst>
              <a:ext uri="{FF2B5EF4-FFF2-40B4-BE49-F238E27FC236}">
                <a16:creationId xmlns:a16="http://schemas.microsoft.com/office/drawing/2014/main" id="{6209EE67-BB17-4277-8535-47229B3C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000" y="2319863"/>
            <a:ext cx="1408734" cy="1418405"/>
          </a:xfrm>
          <a:prstGeom prst="rect">
            <a:avLst/>
          </a:prstGeom>
        </p:spPr>
      </p:pic>
      <p:pic>
        <p:nvPicPr>
          <p:cNvPr id="99" name="Picture 98">
            <a:extLst>
              <a:ext uri="{FF2B5EF4-FFF2-40B4-BE49-F238E27FC236}">
                <a16:creationId xmlns:a16="http://schemas.microsoft.com/office/drawing/2014/main" id="{1737A551-922F-48AB-B345-5F7C603F6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302" y="3198404"/>
            <a:ext cx="1408734" cy="1418405"/>
          </a:xfrm>
          <a:prstGeom prst="rect">
            <a:avLst/>
          </a:prstGeom>
        </p:spPr>
      </p:pic>
      <p:pic>
        <p:nvPicPr>
          <p:cNvPr id="100" name="Picture 99" descr="A picture containing text, aircraft&#10;&#10;Description automatically generated">
            <a:extLst>
              <a:ext uri="{FF2B5EF4-FFF2-40B4-BE49-F238E27FC236}">
                <a16:creationId xmlns:a16="http://schemas.microsoft.com/office/drawing/2014/main" id="{061D3645-C828-4874-BC66-24923F2B4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0111" y="721666"/>
            <a:ext cx="922037" cy="896468"/>
          </a:xfrm>
          <a:prstGeom prst="rect">
            <a:avLst/>
          </a:prstGeom>
        </p:spPr>
      </p:pic>
      <p:pic>
        <p:nvPicPr>
          <p:cNvPr id="101" name="Picture 100" descr="A picture containing text, aircraft&#10;&#10;Description automatically generated">
            <a:extLst>
              <a:ext uri="{FF2B5EF4-FFF2-40B4-BE49-F238E27FC236}">
                <a16:creationId xmlns:a16="http://schemas.microsoft.com/office/drawing/2014/main" id="{7E5847DA-4D7B-496E-AAD9-3D0554F5F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1869" y="1583284"/>
            <a:ext cx="767634" cy="985114"/>
          </a:xfrm>
          <a:prstGeom prst="rect">
            <a:avLst/>
          </a:prstGeom>
        </p:spPr>
      </p:pic>
      <p:pic>
        <p:nvPicPr>
          <p:cNvPr id="102" name="Picture 101" descr="A picture containing text, aircraft&#10;&#10;Description automatically generated">
            <a:extLst>
              <a:ext uri="{FF2B5EF4-FFF2-40B4-BE49-F238E27FC236}">
                <a16:creationId xmlns:a16="http://schemas.microsoft.com/office/drawing/2014/main" id="{B78A5751-EE9C-442D-926D-B7E080158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50458"/>
            <a:ext cx="922037" cy="896468"/>
          </a:xfrm>
          <a:prstGeom prst="rect">
            <a:avLst/>
          </a:prstGeom>
        </p:spPr>
      </p:pic>
      <p:pic>
        <p:nvPicPr>
          <p:cNvPr id="103" name="Picture 102" descr="A picture containing text, aircraft&#10;&#10;Description automatically generated">
            <a:extLst>
              <a:ext uri="{FF2B5EF4-FFF2-40B4-BE49-F238E27FC236}">
                <a16:creationId xmlns:a16="http://schemas.microsoft.com/office/drawing/2014/main" id="{888DE1D7-BBB2-4F64-A0AE-75C188223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498217"/>
            <a:ext cx="922037" cy="896468"/>
          </a:xfrm>
          <a:prstGeom prst="rect">
            <a:avLst/>
          </a:prstGeom>
        </p:spPr>
      </p:pic>
      <p:pic>
        <p:nvPicPr>
          <p:cNvPr id="104" name="Picture 103" descr="A picture containing text, aircraft&#10;&#10;Description automatically generated">
            <a:extLst>
              <a:ext uri="{FF2B5EF4-FFF2-40B4-BE49-F238E27FC236}">
                <a16:creationId xmlns:a16="http://schemas.microsoft.com/office/drawing/2014/main" id="{814F7D02-B7F7-4B8E-AF16-CF10B77D0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206" y="-117779"/>
            <a:ext cx="922037" cy="896468"/>
          </a:xfrm>
          <a:prstGeom prst="rect">
            <a:avLst/>
          </a:prstGeom>
        </p:spPr>
      </p:pic>
      <p:pic>
        <p:nvPicPr>
          <p:cNvPr id="105" name="Picture 104" descr="A picture containing text, aircraft&#10;&#10;Description automatically generated">
            <a:extLst>
              <a:ext uri="{FF2B5EF4-FFF2-40B4-BE49-F238E27FC236}">
                <a16:creationId xmlns:a16="http://schemas.microsoft.com/office/drawing/2014/main" id="{B6BA7C3B-CFBD-4EF1-8676-2C0217BCA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830" y="-117779"/>
            <a:ext cx="922037" cy="896468"/>
          </a:xfrm>
          <a:prstGeom prst="rect">
            <a:avLst/>
          </a:prstGeom>
        </p:spPr>
      </p:pic>
      <p:pic>
        <p:nvPicPr>
          <p:cNvPr id="106" name="Picture 105" descr="A picture containing text, aircraft&#10;&#10;Description automatically generated">
            <a:extLst>
              <a:ext uri="{FF2B5EF4-FFF2-40B4-BE49-F238E27FC236}">
                <a16:creationId xmlns:a16="http://schemas.microsoft.com/office/drawing/2014/main" id="{6483DA34-8E47-4EF0-8D93-33461615D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84" y="-117779"/>
            <a:ext cx="922037" cy="896468"/>
          </a:xfrm>
          <a:prstGeom prst="rect">
            <a:avLst/>
          </a:prstGeom>
        </p:spPr>
      </p:pic>
      <p:pic>
        <p:nvPicPr>
          <p:cNvPr id="107" name="Picture 106" descr="A picture containing text, aircraft&#10;&#10;Description automatically generated">
            <a:extLst>
              <a:ext uri="{FF2B5EF4-FFF2-40B4-BE49-F238E27FC236}">
                <a16:creationId xmlns:a16="http://schemas.microsoft.com/office/drawing/2014/main" id="{102B118E-A51D-416A-AF80-2F566FEE8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459" y="1602699"/>
            <a:ext cx="922037" cy="896468"/>
          </a:xfrm>
          <a:prstGeom prst="rect">
            <a:avLst/>
          </a:prstGeom>
        </p:spPr>
      </p:pic>
      <p:pic>
        <p:nvPicPr>
          <p:cNvPr id="108" name="Picture 107" descr="A picture containing text, aircraft&#10;&#10;Description automatically generated">
            <a:extLst>
              <a:ext uri="{FF2B5EF4-FFF2-40B4-BE49-F238E27FC236}">
                <a16:creationId xmlns:a16="http://schemas.microsoft.com/office/drawing/2014/main" id="{E92B7D91-B5BA-473A-AB82-3174B4ED4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13" y="1602699"/>
            <a:ext cx="922037" cy="896468"/>
          </a:xfrm>
          <a:prstGeom prst="rect">
            <a:avLst/>
          </a:prstGeom>
        </p:spPr>
      </p:pic>
      <p:pic>
        <p:nvPicPr>
          <p:cNvPr id="111" name="Picture 110" descr="A picture containing text, aircraft&#10;&#10;Description automatically generated">
            <a:extLst>
              <a:ext uri="{FF2B5EF4-FFF2-40B4-BE49-F238E27FC236}">
                <a16:creationId xmlns:a16="http://schemas.microsoft.com/office/drawing/2014/main" id="{A0F9A886-6247-408B-859D-3F7FE10FF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2918" y="602874"/>
            <a:ext cx="922037" cy="896468"/>
          </a:xfrm>
          <a:prstGeom prst="rect">
            <a:avLst/>
          </a:prstGeom>
        </p:spPr>
      </p:pic>
      <p:pic>
        <p:nvPicPr>
          <p:cNvPr id="112" name="Picture 111" descr="A picture containing text, aircraft&#10;&#10;Description automatically generated">
            <a:extLst>
              <a:ext uri="{FF2B5EF4-FFF2-40B4-BE49-F238E27FC236}">
                <a16:creationId xmlns:a16="http://schemas.microsoft.com/office/drawing/2014/main" id="{4A6AF14A-7CC4-428D-B2F6-2AE30416F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420" y="2499168"/>
            <a:ext cx="922037" cy="896468"/>
          </a:xfrm>
          <a:prstGeom prst="rect">
            <a:avLst/>
          </a:prstGeom>
        </p:spPr>
      </p:pic>
      <p:pic>
        <p:nvPicPr>
          <p:cNvPr id="113" name="Picture 112" descr="A picture containing text, aircraft&#10;&#10;Description automatically generated">
            <a:extLst>
              <a:ext uri="{FF2B5EF4-FFF2-40B4-BE49-F238E27FC236}">
                <a16:creationId xmlns:a16="http://schemas.microsoft.com/office/drawing/2014/main" id="{EAD401B3-B845-4351-A754-52426AC0B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6028" y="3502697"/>
            <a:ext cx="922037" cy="896468"/>
          </a:xfrm>
          <a:prstGeom prst="rect">
            <a:avLst/>
          </a:prstGeom>
        </p:spPr>
      </p:pic>
      <p:pic>
        <p:nvPicPr>
          <p:cNvPr id="118" name="Picture 117">
            <a:extLst>
              <a:ext uri="{FF2B5EF4-FFF2-40B4-BE49-F238E27FC236}">
                <a16:creationId xmlns:a16="http://schemas.microsoft.com/office/drawing/2014/main" id="{FD59B566-FD76-4752-94C8-F44C28F2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6435" y="3339374"/>
            <a:ext cx="1242062" cy="1138535"/>
          </a:xfrm>
          <a:prstGeom prst="rect">
            <a:avLst/>
          </a:prstGeom>
        </p:spPr>
      </p:pic>
      <p:pic>
        <p:nvPicPr>
          <p:cNvPr id="119" name="Picture 118">
            <a:extLst>
              <a:ext uri="{FF2B5EF4-FFF2-40B4-BE49-F238E27FC236}">
                <a16:creationId xmlns:a16="http://schemas.microsoft.com/office/drawing/2014/main" id="{1E5490A5-B415-4D2D-B612-A962F194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1550" y="3278062"/>
            <a:ext cx="1130772" cy="1146580"/>
          </a:xfrm>
          <a:prstGeom prst="rect">
            <a:avLst/>
          </a:prstGeom>
        </p:spPr>
      </p:pic>
      <p:pic>
        <p:nvPicPr>
          <p:cNvPr id="120" name="Picture 119">
            <a:extLst>
              <a:ext uri="{FF2B5EF4-FFF2-40B4-BE49-F238E27FC236}">
                <a16:creationId xmlns:a16="http://schemas.microsoft.com/office/drawing/2014/main" id="{D0DCB292-22BA-4CAD-8781-7B4893243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6750" y="3373725"/>
            <a:ext cx="1242062" cy="1138535"/>
          </a:xfrm>
          <a:prstGeom prst="rect">
            <a:avLst/>
          </a:prstGeom>
        </p:spPr>
      </p:pic>
      <p:pic>
        <p:nvPicPr>
          <p:cNvPr id="121" name="Picture 120">
            <a:extLst>
              <a:ext uri="{FF2B5EF4-FFF2-40B4-BE49-F238E27FC236}">
                <a16:creationId xmlns:a16="http://schemas.microsoft.com/office/drawing/2014/main" id="{681B2E79-ED39-4702-BC6C-8BF59029C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2528" y="506722"/>
            <a:ext cx="1130772" cy="1138535"/>
          </a:xfrm>
          <a:prstGeom prst="rect">
            <a:avLst/>
          </a:prstGeom>
        </p:spPr>
      </p:pic>
      <p:pic>
        <p:nvPicPr>
          <p:cNvPr id="122" name="Picture 121">
            <a:extLst>
              <a:ext uri="{FF2B5EF4-FFF2-40B4-BE49-F238E27FC236}">
                <a16:creationId xmlns:a16="http://schemas.microsoft.com/office/drawing/2014/main" id="{041E2E75-27D1-468B-9065-EF8C2F0D3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728" y="594341"/>
            <a:ext cx="1242062" cy="1138535"/>
          </a:xfrm>
          <a:prstGeom prst="rect">
            <a:avLst/>
          </a:prstGeom>
        </p:spPr>
      </p:pic>
      <p:pic>
        <p:nvPicPr>
          <p:cNvPr id="123" name="Picture 122">
            <a:extLst>
              <a:ext uri="{FF2B5EF4-FFF2-40B4-BE49-F238E27FC236}">
                <a16:creationId xmlns:a16="http://schemas.microsoft.com/office/drawing/2014/main" id="{6EFB6B4C-E540-4B3F-8D57-D70E2B49F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2528" y="1456982"/>
            <a:ext cx="1130772" cy="1138535"/>
          </a:xfrm>
          <a:prstGeom prst="rect">
            <a:avLst/>
          </a:prstGeom>
        </p:spPr>
      </p:pic>
      <p:pic>
        <p:nvPicPr>
          <p:cNvPr id="124" name="Picture 123">
            <a:extLst>
              <a:ext uri="{FF2B5EF4-FFF2-40B4-BE49-F238E27FC236}">
                <a16:creationId xmlns:a16="http://schemas.microsoft.com/office/drawing/2014/main" id="{EAFFF449-E7FB-46B8-B9FC-65612421E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728" y="1544601"/>
            <a:ext cx="1242062" cy="1138535"/>
          </a:xfrm>
          <a:prstGeom prst="rect">
            <a:avLst/>
          </a:prstGeom>
        </p:spPr>
      </p:pic>
      <p:pic>
        <p:nvPicPr>
          <p:cNvPr id="125" name="Picture 124">
            <a:extLst>
              <a:ext uri="{FF2B5EF4-FFF2-40B4-BE49-F238E27FC236}">
                <a16:creationId xmlns:a16="http://schemas.microsoft.com/office/drawing/2014/main" id="{A5151BF6-246F-4203-AB3D-25DFB78C6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1503" y="2318834"/>
            <a:ext cx="1130772" cy="1138535"/>
          </a:xfrm>
          <a:prstGeom prst="rect">
            <a:avLst/>
          </a:prstGeom>
        </p:spPr>
      </p:pic>
      <p:pic>
        <p:nvPicPr>
          <p:cNvPr id="126" name="Picture 125">
            <a:extLst>
              <a:ext uri="{FF2B5EF4-FFF2-40B4-BE49-F238E27FC236}">
                <a16:creationId xmlns:a16="http://schemas.microsoft.com/office/drawing/2014/main" id="{0DF55D33-54E9-4E48-B458-EAE7A7006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6703" y="2406453"/>
            <a:ext cx="1242062" cy="1138535"/>
          </a:xfrm>
          <a:prstGeom prst="rect">
            <a:avLst/>
          </a:prstGeom>
        </p:spPr>
      </p:pic>
      <p:pic>
        <p:nvPicPr>
          <p:cNvPr id="127" name="Picture 126">
            <a:extLst>
              <a:ext uri="{FF2B5EF4-FFF2-40B4-BE49-F238E27FC236}">
                <a16:creationId xmlns:a16="http://schemas.microsoft.com/office/drawing/2014/main" id="{202D2FD0-4424-4285-A191-8DF84704C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8143" y="-226647"/>
            <a:ext cx="1242062" cy="1138535"/>
          </a:xfrm>
          <a:prstGeom prst="rect">
            <a:avLst/>
          </a:prstGeom>
        </p:spPr>
      </p:pic>
      <p:pic>
        <p:nvPicPr>
          <p:cNvPr id="128" name="Picture 127">
            <a:extLst>
              <a:ext uri="{FF2B5EF4-FFF2-40B4-BE49-F238E27FC236}">
                <a16:creationId xmlns:a16="http://schemas.microsoft.com/office/drawing/2014/main" id="{E600B7D9-A29B-413C-96E0-D3CA56B26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3258" y="-279915"/>
            <a:ext cx="1130772" cy="1138535"/>
          </a:xfrm>
          <a:prstGeom prst="rect">
            <a:avLst/>
          </a:prstGeom>
        </p:spPr>
      </p:pic>
      <p:pic>
        <p:nvPicPr>
          <p:cNvPr id="129" name="Picture 128">
            <a:extLst>
              <a:ext uri="{FF2B5EF4-FFF2-40B4-BE49-F238E27FC236}">
                <a16:creationId xmlns:a16="http://schemas.microsoft.com/office/drawing/2014/main" id="{B7B6ECF1-AC8E-4A74-9844-04B95AA99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8458" y="-192296"/>
            <a:ext cx="1242062" cy="1138535"/>
          </a:xfrm>
          <a:prstGeom prst="rect">
            <a:avLst/>
          </a:prstGeom>
        </p:spPr>
      </p:pic>
      <p:pic>
        <p:nvPicPr>
          <p:cNvPr id="109" name="Picture 108" descr="A picture containing text, aircraft&#10;&#10;Description automatically generated">
            <a:extLst>
              <a:ext uri="{FF2B5EF4-FFF2-40B4-BE49-F238E27FC236}">
                <a16:creationId xmlns:a16="http://schemas.microsoft.com/office/drawing/2014/main" id="{51D22CDC-B764-4470-9714-90B88DF41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13576">
            <a:off x="11350280" y="5189804"/>
            <a:ext cx="922037" cy="896468"/>
          </a:xfrm>
          <a:prstGeom prst="rect">
            <a:avLst/>
          </a:prstGeom>
        </p:spPr>
      </p:pic>
      <p:pic>
        <p:nvPicPr>
          <p:cNvPr id="110" name="Picture 109" descr="A picture containing text, aircraft&#10;&#10;Description automatically generated">
            <a:extLst>
              <a:ext uri="{FF2B5EF4-FFF2-40B4-BE49-F238E27FC236}">
                <a16:creationId xmlns:a16="http://schemas.microsoft.com/office/drawing/2014/main" id="{0C844B39-EA15-4E62-BEC8-2957A9E88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13576">
            <a:off x="10538986" y="4395284"/>
            <a:ext cx="922037" cy="896468"/>
          </a:xfrm>
          <a:prstGeom prst="rect">
            <a:avLst/>
          </a:prstGeom>
        </p:spPr>
      </p:pic>
      <p:pic>
        <p:nvPicPr>
          <p:cNvPr id="116" name="Picture 115" descr="A picture containing text, aircraft&#10;&#10;Description automatically generated">
            <a:extLst>
              <a:ext uri="{FF2B5EF4-FFF2-40B4-BE49-F238E27FC236}">
                <a16:creationId xmlns:a16="http://schemas.microsoft.com/office/drawing/2014/main" id="{58B35989-B85B-4429-829C-C0F927CA2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13576">
            <a:off x="10489971" y="6050483"/>
            <a:ext cx="922037" cy="896468"/>
          </a:xfrm>
          <a:prstGeom prst="rect">
            <a:avLst/>
          </a:prstGeom>
        </p:spPr>
      </p:pic>
      <p:pic>
        <p:nvPicPr>
          <p:cNvPr id="117" name="Picture 116" descr="A picture containing text, aircraft&#10;&#10;Description automatically generated">
            <a:extLst>
              <a:ext uri="{FF2B5EF4-FFF2-40B4-BE49-F238E27FC236}">
                <a16:creationId xmlns:a16="http://schemas.microsoft.com/office/drawing/2014/main" id="{60DFAC3D-F01A-4B6D-959D-9A07C341A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13576">
            <a:off x="10451237" y="5203266"/>
            <a:ext cx="922037" cy="896468"/>
          </a:xfrm>
          <a:prstGeom prst="rect">
            <a:avLst/>
          </a:prstGeom>
        </p:spPr>
      </p:pic>
      <p:pic>
        <p:nvPicPr>
          <p:cNvPr id="130" name="Picture 129" descr="A picture containing text, aircraft&#10;&#10;Description automatically generated">
            <a:extLst>
              <a:ext uri="{FF2B5EF4-FFF2-40B4-BE49-F238E27FC236}">
                <a16:creationId xmlns:a16="http://schemas.microsoft.com/office/drawing/2014/main" id="{66055249-9DFD-48C2-AA17-5D98DC081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13576">
            <a:off x="9445123" y="5276665"/>
            <a:ext cx="922037" cy="896468"/>
          </a:xfrm>
          <a:prstGeom prst="rect">
            <a:avLst/>
          </a:prstGeom>
        </p:spPr>
      </p:pic>
      <p:pic>
        <p:nvPicPr>
          <p:cNvPr id="131" name="Picture 130" descr="A picture containing text, aircraft&#10;&#10;Description automatically generated">
            <a:extLst>
              <a:ext uri="{FF2B5EF4-FFF2-40B4-BE49-F238E27FC236}">
                <a16:creationId xmlns:a16="http://schemas.microsoft.com/office/drawing/2014/main" id="{9E394D1F-0EF9-44B7-887B-B4DFEC40C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13576">
            <a:off x="8546080" y="5290127"/>
            <a:ext cx="922037" cy="896468"/>
          </a:xfrm>
          <a:prstGeom prst="rect">
            <a:avLst/>
          </a:prstGeom>
        </p:spPr>
      </p:pic>
      <p:pic>
        <p:nvPicPr>
          <p:cNvPr id="132" name="Picture 131" descr="A picture containing text, aircraft&#10;&#10;Description automatically generated">
            <a:extLst>
              <a:ext uri="{FF2B5EF4-FFF2-40B4-BE49-F238E27FC236}">
                <a16:creationId xmlns:a16="http://schemas.microsoft.com/office/drawing/2014/main" id="{2A3AFA22-3A59-4432-8F7F-60542395D3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13576">
            <a:off x="7731793" y="5289559"/>
            <a:ext cx="922037" cy="896468"/>
          </a:xfrm>
          <a:prstGeom prst="rect">
            <a:avLst/>
          </a:prstGeom>
        </p:spPr>
      </p:pic>
      <p:pic>
        <p:nvPicPr>
          <p:cNvPr id="133" name="Picture 132" descr="A picture containing text, aircraft&#10;&#10;Description automatically generated">
            <a:extLst>
              <a:ext uri="{FF2B5EF4-FFF2-40B4-BE49-F238E27FC236}">
                <a16:creationId xmlns:a16="http://schemas.microsoft.com/office/drawing/2014/main" id="{B3E2A3EB-E9B7-4793-B22F-6BCC0ACB8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613576">
            <a:off x="6832750" y="5303021"/>
            <a:ext cx="922037" cy="896468"/>
          </a:xfrm>
          <a:prstGeom prst="rect">
            <a:avLst/>
          </a:prstGeom>
        </p:spPr>
      </p:pic>
    </p:spTree>
    <p:extLst>
      <p:ext uri="{BB962C8B-B14F-4D97-AF65-F5344CB8AC3E}">
        <p14:creationId xmlns:p14="http://schemas.microsoft.com/office/powerpoint/2010/main" val="131118129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right)">
                                      <p:cBhvr>
                                        <p:cTn id="24" dur="500"/>
                                        <p:tgtEl>
                                          <p:spTgt spid="11"/>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p:tgtEl>
                                          <p:spTgt spid="10"/>
                                        </p:tgtEl>
                                        <p:attrNameLst>
                                          <p:attrName>ppt_x</p:attrName>
                                        </p:attrNameLst>
                                      </p:cBhvr>
                                      <p:tavLst>
                                        <p:tav tm="0">
                                          <p:val>
                                            <p:strVal val="#ppt_x-#ppt_w*1.125000"/>
                                          </p:val>
                                        </p:tav>
                                        <p:tav tm="100000">
                                          <p:val>
                                            <p:strVal val="#ppt_x"/>
                                          </p:val>
                                        </p:tav>
                                      </p:tavLst>
                                    </p:anim>
                                    <p:animEffect transition="in" filter="wipe(right)">
                                      <p:cBhvr>
                                        <p:cTn id="28" dur="500"/>
                                        <p:tgtEl>
                                          <p:spTgt spid="10"/>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p:tgtEl>
                                          <p:spTgt spid="9"/>
                                        </p:tgtEl>
                                        <p:attrNameLst>
                                          <p:attrName>ppt_x</p:attrName>
                                        </p:attrNameLst>
                                      </p:cBhvr>
                                      <p:tavLst>
                                        <p:tav tm="0">
                                          <p:val>
                                            <p:strVal val="#ppt_x-#ppt_w*1.125000"/>
                                          </p:val>
                                        </p:tav>
                                        <p:tav tm="100000">
                                          <p:val>
                                            <p:strVal val="#ppt_x"/>
                                          </p:val>
                                        </p:tav>
                                      </p:tavLst>
                                    </p:anim>
                                    <p:animEffect transition="in" filter="wipe(right)">
                                      <p:cBhvr>
                                        <p:cTn id="32" dur="500"/>
                                        <p:tgtEl>
                                          <p:spTgt spid="9"/>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ppt_x</p:attrName>
                                        </p:attrNameLst>
                                      </p:cBhvr>
                                      <p:tavLst>
                                        <p:tav tm="0">
                                          <p:val>
                                            <p:strVal val="#ppt_x-#ppt_w*1.125000"/>
                                          </p:val>
                                        </p:tav>
                                        <p:tav tm="100000">
                                          <p:val>
                                            <p:strVal val="#ppt_x"/>
                                          </p:val>
                                        </p:tav>
                                      </p:tavLst>
                                    </p:anim>
                                    <p:animEffect transition="in" filter="wipe(right)">
                                      <p:cBhvr>
                                        <p:cTn id="36" dur="500"/>
                                        <p:tgtEl>
                                          <p:spTgt spid="8"/>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p:tgtEl>
                                          <p:spTgt spid="13"/>
                                        </p:tgtEl>
                                        <p:attrNameLst>
                                          <p:attrName>ppt_x</p:attrName>
                                        </p:attrNameLst>
                                      </p:cBhvr>
                                      <p:tavLst>
                                        <p:tav tm="0">
                                          <p:val>
                                            <p:strVal val="#ppt_x-#ppt_w*1.125000"/>
                                          </p:val>
                                        </p:tav>
                                        <p:tav tm="100000">
                                          <p:val>
                                            <p:strVal val="#ppt_x"/>
                                          </p:val>
                                        </p:tav>
                                      </p:tavLst>
                                    </p:anim>
                                    <p:animEffect transition="in" filter="wipe(right)">
                                      <p:cBhvr>
                                        <p:cTn id="40" dur="500"/>
                                        <p:tgtEl>
                                          <p:spTgt spid="13"/>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p:tgtEl>
                                          <p:spTgt spid="14"/>
                                        </p:tgtEl>
                                        <p:attrNameLst>
                                          <p:attrName>ppt_x</p:attrName>
                                        </p:attrNameLst>
                                      </p:cBhvr>
                                      <p:tavLst>
                                        <p:tav tm="0">
                                          <p:val>
                                            <p:strVal val="#ppt_x-#ppt_w*1.125000"/>
                                          </p:val>
                                        </p:tav>
                                        <p:tav tm="100000">
                                          <p:val>
                                            <p:strVal val="#ppt_x"/>
                                          </p:val>
                                        </p:tav>
                                      </p:tavLst>
                                    </p:anim>
                                    <p:animEffect transition="in" filter="wipe(right)">
                                      <p:cBhvr>
                                        <p:cTn id="44" dur="500"/>
                                        <p:tgtEl>
                                          <p:spTgt spid="14"/>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p:tgtEl>
                                          <p:spTgt spid="15"/>
                                        </p:tgtEl>
                                        <p:attrNameLst>
                                          <p:attrName>ppt_x</p:attrName>
                                        </p:attrNameLst>
                                      </p:cBhvr>
                                      <p:tavLst>
                                        <p:tav tm="0">
                                          <p:val>
                                            <p:strVal val="#ppt_x-#ppt_w*1.125000"/>
                                          </p:val>
                                        </p:tav>
                                        <p:tav tm="100000">
                                          <p:val>
                                            <p:strVal val="#ppt_x"/>
                                          </p:val>
                                        </p:tav>
                                      </p:tavLst>
                                    </p:anim>
                                    <p:animEffect transition="in" filter="wipe(right)">
                                      <p:cBhvr>
                                        <p:cTn id="48" dur="500"/>
                                        <p:tgtEl>
                                          <p:spTgt spid="15"/>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ppt_x</p:attrName>
                                        </p:attrNameLst>
                                      </p:cBhvr>
                                      <p:tavLst>
                                        <p:tav tm="0">
                                          <p:val>
                                            <p:strVal val="#ppt_x-#ppt_w*1.125000"/>
                                          </p:val>
                                        </p:tav>
                                        <p:tav tm="100000">
                                          <p:val>
                                            <p:strVal val="#ppt_x"/>
                                          </p:val>
                                        </p:tav>
                                      </p:tavLst>
                                    </p:anim>
                                    <p:animEffect transition="in" filter="wipe(right)">
                                      <p:cBhvr>
                                        <p:cTn id="52" dur="500"/>
                                        <p:tgtEl>
                                          <p:spTgt spid="16"/>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ppt_x</p:attrName>
                                        </p:attrNameLst>
                                      </p:cBhvr>
                                      <p:tavLst>
                                        <p:tav tm="0">
                                          <p:val>
                                            <p:strVal val="#ppt_x-#ppt_w*1.125000"/>
                                          </p:val>
                                        </p:tav>
                                        <p:tav tm="100000">
                                          <p:val>
                                            <p:strVal val="#ppt_x"/>
                                          </p:val>
                                        </p:tav>
                                      </p:tavLst>
                                    </p:anim>
                                    <p:animEffect transition="in" filter="wipe(right)">
                                      <p:cBhvr>
                                        <p:cTn id="56" dur="500"/>
                                        <p:tgtEl>
                                          <p:spTgt spid="20"/>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p:tgtEl>
                                          <p:spTgt spid="19"/>
                                        </p:tgtEl>
                                        <p:attrNameLst>
                                          <p:attrName>ppt_x</p:attrName>
                                        </p:attrNameLst>
                                      </p:cBhvr>
                                      <p:tavLst>
                                        <p:tav tm="0">
                                          <p:val>
                                            <p:strVal val="#ppt_x-#ppt_w*1.125000"/>
                                          </p:val>
                                        </p:tav>
                                        <p:tav tm="100000">
                                          <p:val>
                                            <p:strVal val="#ppt_x"/>
                                          </p:val>
                                        </p:tav>
                                      </p:tavLst>
                                    </p:anim>
                                    <p:animEffect transition="in" filter="wipe(right)">
                                      <p:cBhvr>
                                        <p:cTn id="60" dur="500"/>
                                        <p:tgtEl>
                                          <p:spTgt spid="19"/>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p:tgtEl>
                                          <p:spTgt spid="18"/>
                                        </p:tgtEl>
                                        <p:attrNameLst>
                                          <p:attrName>ppt_x</p:attrName>
                                        </p:attrNameLst>
                                      </p:cBhvr>
                                      <p:tavLst>
                                        <p:tav tm="0">
                                          <p:val>
                                            <p:strVal val="#ppt_x-#ppt_w*1.125000"/>
                                          </p:val>
                                        </p:tav>
                                        <p:tav tm="100000">
                                          <p:val>
                                            <p:strVal val="#ppt_x"/>
                                          </p:val>
                                        </p:tav>
                                      </p:tavLst>
                                    </p:anim>
                                    <p:animEffect transition="in" filter="wipe(right)">
                                      <p:cBhvr>
                                        <p:cTn id="64" dur="500"/>
                                        <p:tgtEl>
                                          <p:spTgt spid="18"/>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p:tgtEl>
                                          <p:spTgt spid="17"/>
                                        </p:tgtEl>
                                        <p:attrNameLst>
                                          <p:attrName>ppt_x</p:attrName>
                                        </p:attrNameLst>
                                      </p:cBhvr>
                                      <p:tavLst>
                                        <p:tav tm="0">
                                          <p:val>
                                            <p:strVal val="#ppt_x-#ppt_w*1.125000"/>
                                          </p:val>
                                        </p:tav>
                                        <p:tav tm="100000">
                                          <p:val>
                                            <p:strVal val="#ppt_x"/>
                                          </p:val>
                                        </p:tav>
                                      </p:tavLst>
                                    </p:anim>
                                    <p:animEffect transition="in" filter="wipe(right)">
                                      <p:cBhvr>
                                        <p:cTn id="68" dur="500"/>
                                        <p:tgtEl>
                                          <p:spTgt spid="17"/>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p:tgtEl>
                                          <p:spTgt spid="21"/>
                                        </p:tgtEl>
                                        <p:attrNameLst>
                                          <p:attrName>ppt_x</p:attrName>
                                        </p:attrNameLst>
                                      </p:cBhvr>
                                      <p:tavLst>
                                        <p:tav tm="0">
                                          <p:val>
                                            <p:strVal val="#ppt_x-#ppt_w*1.125000"/>
                                          </p:val>
                                        </p:tav>
                                        <p:tav tm="100000">
                                          <p:val>
                                            <p:strVal val="#ppt_x"/>
                                          </p:val>
                                        </p:tav>
                                      </p:tavLst>
                                    </p:anim>
                                    <p:animEffect transition="in" filter="wipe(right)">
                                      <p:cBhvr>
                                        <p:cTn id="72" dur="500"/>
                                        <p:tgtEl>
                                          <p:spTgt spid="21"/>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p:tgtEl>
                                          <p:spTgt spid="22"/>
                                        </p:tgtEl>
                                        <p:attrNameLst>
                                          <p:attrName>ppt_x</p:attrName>
                                        </p:attrNameLst>
                                      </p:cBhvr>
                                      <p:tavLst>
                                        <p:tav tm="0">
                                          <p:val>
                                            <p:strVal val="#ppt_x-#ppt_w*1.125000"/>
                                          </p:val>
                                        </p:tav>
                                        <p:tav tm="100000">
                                          <p:val>
                                            <p:strVal val="#ppt_x"/>
                                          </p:val>
                                        </p:tav>
                                      </p:tavLst>
                                    </p:anim>
                                    <p:animEffect transition="in" filter="wipe(right)">
                                      <p:cBhvr>
                                        <p:cTn id="76" dur="500"/>
                                        <p:tgtEl>
                                          <p:spTgt spid="22"/>
                                        </p:tgtEl>
                                      </p:cBhvr>
                                    </p:animEffect>
                                  </p:childTnLst>
                                </p:cTn>
                              </p:par>
                              <p:par>
                                <p:cTn id="77" presetID="12" presetClass="entr" presetSubtype="8"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p:tgtEl>
                                          <p:spTgt spid="23"/>
                                        </p:tgtEl>
                                        <p:attrNameLst>
                                          <p:attrName>ppt_x</p:attrName>
                                        </p:attrNameLst>
                                      </p:cBhvr>
                                      <p:tavLst>
                                        <p:tav tm="0">
                                          <p:val>
                                            <p:strVal val="#ppt_x-#ppt_w*1.125000"/>
                                          </p:val>
                                        </p:tav>
                                        <p:tav tm="100000">
                                          <p:val>
                                            <p:strVal val="#ppt_x"/>
                                          </p:val>
                                        </p:tav>
                                      </p:tavLst>
                                    </p:anim>
                                    <p:animEffect transition="in" filter="wipe(right)">
                                      <p:cBhvr>
                                        <p:cTn id="80" dur="500"/>
                                        <p:tgtEl>
                                          <p:spTgt spid="23"/>
                                        </p:tgtEl>
                                      </p:cBhvr>
                                    </p:animEffect>
                                  </p:childTnLst>
                                </p:cTn>
                              </p:par>
                              <p:par>
                                <p:cTn id="81" presetID="12" presetClass="entr" presetSubtype="8"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p:tgtEl>
                                          <p:spTgt spid="24"/>
                                        </p:tgtEl>
                                        <p:attrNameLst>
                                          <p:attrName>ppt_x</p:attrName>
                                        </p:attrNameLst>
                                      </p:cBhvr>
                                      <p:tavLst>
                                        <p:tav tm="0">
                                          <p:val>
                                            <p:strVal val="#ppt_x-#ppt_w*1.125000"/>
                                          </p:val>
                                        </p:tav>
                                        <p:tav tm="100000">
                                          <p:val>
                                            <p:strVal val="#ppt_x"/>
                                          </p:val>
                                        </p:tav>
                                      </p:tavLst>
                                    </p:anim>
                                    <p:animEffect transition="in" filter="wipe(right)">
                                      <p:cBhvr>
                                        <p:cTn id="84" dur="500"/>
                                        <p:tgtEl>
                                          <p:spTgt spid="24"/>
                                        </p:tgtEl>
                                      </p:cBhvr>
                                    </p:animEffect>
                                  </p:childTnLst>
                                </p:cTn>
                              </p:par>
                              <p:par>
                                <p:cTn id="85" presetID="12" presetClass="entr" presetSubtype="8"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p:tgtEl>
                                          <p:spTgt spid="28"/>
                                        </p:tgtEl>
                                        <p:attrNameLst>
                                          <p:attrName>ppt_x</p:attrName>
                                        </p:attrNameLst>
                                      </p:cBhvr>
                                      <p:tavLst>
                                        <p:tav tm="0">
                                          <p:val>
                                            <p:strVal val="#ppt_x-#ppt_w*1.125000"/>
                                          </p:val>
                                        </p:tav>
                                        <p:tav tm="100000">
                                          <p:val>
                                            <p:strVal val="#ppt_x"/>
                                          </p:val>
                                        </p:tav>
                                      </p:tavLst>
                                    </p:anim>
                                    <p:animEffect transition="in" filter="wipe(right)">
                                      <p:cBhvr>
                                        <p:cTn id="88" dur="500"/>
                                        <p:tgtEl>
                                          <p:spTgt spid="28"/>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p:tgtEl>
                                          <p:spTgt spid="27"/>
                                        </p:tgtEl>
                                        <p:attrNameLst>
                                          <p:attrName>ppt_x</p:attrName>
                                        </p:attrNameLst>
                                      </p:cBhvr>
                                      <p:tavLst>
                                        <p:tav tm="0">
                                          <p:val>
                                            <p:strVal val="#ppt_x-#ppt_w*1.125000"/>
                                          </p:val>
                                        </p:tav>
                                        <p:tav tm="100000">
                                          <p:val>
                                            <p:strVal val="#ppt_x"/>
                                          </p:val>
                                        </p:tav>
                                      </p:tavLst>
                                    </p:anim>
                                    <p:animEffect transition="in" filter="wipe(right)">
                                      <p:cBhvr>
                                        <p:cTn id="92" dur="500"/>
                                        <p:tgtEl>
                                          <p:spTgt spid="27"/>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p:tgtEl>
                                          <p:spTgt spid="26"/>
                                        </p:tgtEl>
                                        <p:attrNameLst>
                                          <p:attrName>ppt_x</p:attrName>
                                        </p:attrNameLst>
                                      </p:cBhvr>
                                      <p:tavLst>
                                        <p:tav tm="0">
                                          <p:val>
                                            <p:strVal val="#ppt_x-#ppt_w*1.125000"/>
                                          </p:val>
                                        </p:tav>
                                        <p:tav tm="100000">
                                          <p:val>
                                            <p:strVal val="#ppt_x"/>
                                          </p:val>
                                        </p:tav>
                                      </p:tavLst>
                                    </p:anim>
                                    <p:animEffect transition="in" filter="wipe(right)">
                                      <p:cBhvr>
                                        <p:cTn id="96" dur="500"/>
                                        <p:tgtEl>
                                          <p:spTgt spid="26"/>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p:tgtEl>
                                          <p:spTgt spid="25"/>
                                        </p:tgtEl>
                                        <p:attrNameLst>
                                          <p:attrName>ppt_x</p:attrName>
                                        </p:attrNameLst>
                                      </p:cBhvr>
                                      <p:tavLst>
                                        <p:tav tm="0">
                                          <p:val>
                                            <p:strVal val="#ppt_x-#ppt_w*1.125000"/>
                                          </p:val>
                                        </p:tav>
                                        <p:tav tm="100000">
                                          <p:val>
                                            <p:strVal val="#ppt_x"/>
                                          </p:val>
                                        </p:tav>
                                      </p:tavLst>
                                    </p:anim>
                                    <p:animEffect transition="in" filter="wipe(right)">
                                      <p:cBhvr>
                                        <p:cTn id="100" dur="500"/>
                                        <p:tgtEl>
                                          <p:spTgt spid="25"/>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p:tgtEl>
                                          <p:spTgt spid="29"/>
                                        </p:tgtEl>
                                        <p:attrNameLst>
                                          <p:attrName>ppt_x</p:attrName>
                                        </p:attrNameLst>
                                      </p:cBhvr>
                                      <p:tavLst>
                                        <p:tav tm="0">
                                          <p:val>
                                            <p:strVal val="#ppt_x-#ppt_w*1.125000"/>
                                          </p:val>
                                        </p:tav>
                                        <p:tav tm="100000">
                                          <p:val>
                                            <p:strVal val="#ppt_x"/>
                                          </p:val>
                                        </p:tav>
                                      </p:tavLst>
                                    </p:anim>
                                    <p:animEffect transition="in" filter="wipe(right)">
                                      <p:cBhvr>
                                        <p:cTn id="104" dur="500"/>
                                        <p:tgtEl>
                                          <p:spTgt spid="29"/>
                                        </p:tgtEl>
                                      </p:cBhvr>
                                    </p:animEffect>
                                  </p:childTnLst>
                                </p:cTn>
                              </p:par>
                              <p:par>
                                <p:cTn id="105" presetID="12" presetClass="entr" presetSubtype="8"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p:tgtEl>
                                          <p:spTgt spid="30"/>
                                        </p:tgtEl>
                                        <p:attrNameLst>
                                          <p:attrName>ppt_x</p:attrName>
                                        </p:attrNameLst>
                                      </p:cBhvr>
                                      <p:tavLst>
                                        <p:tav tm="0">
                                          <p:val>
                                            <p:strVal val="#ppt_x-#ppt_w*1.125000"/>
                                          </p:val>
                                        </p:tav>
                                        <p:tav tm="100000">
                                          <p:val>
                                            <p:strVal val="#ppt_x"/>
                                          </p:val>
                                        </p:tav>
                                      </p:tavLst>
                                    </p:anim>
                                    <p:animEffect transition="in" filter="wipe(right)">
                                      <p:cBhvr>
                                        <p:cTn id="108" dur="500"/>
                                        <p:tgtEl>
                                          <p:spTgt spid="30"/>
                                        </p:tgtEl>
                                      </p:cBhvr>
                                    </p:animEffect>
                                  </p:childTnLst>
                                </p:cTn>
                              </p:par>
                              <p:par>
                                <p:cTn id="109" presetID="12" presetClass="entr" presetSubtype="8"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cBhvr additive="base">
                                        <p:cTn id="111" dur="500"/>
                                        <p:tgtEl>
                                          <p:spTgt spid="31"/>
                                        </p:tgtEl>
                                        <p:attrNameLst>
                                          <p:attrName>ppt_x</p:attrName>
                                        </p:attrNameLst>
                                      </p:cBhvr>
                                      <p:tavLst>
                                        <p:tav tm="0">
                                          <p:val>
                                            <p:strVal val="#ppt_x-#ppt_w*1.125000"/>
                                          </p:val>
                                        </p:tav>
                                        <p:tav tm="100000">
                                          <p:val>
                                            <p:strVal val="#ppt_x"/>
                                          </p:val>
                                        </p:tav>
                                      </p:tavLst>
                                    </p:anim>
                                    <p:animEffect transition="in" filter="wipe(right)">
                                      <p:cBhvr>
                                        <p:cTn id="112" dur="500"/>
                                        <p:tgtEl>
                                          <p:spTgt spid="31"/>
                                        </p:tgtEl>
                                      </p:cBhvr>
                                    </p:animEffect>
                                  </p:childTnLst>
                                </p:cTn>
                              </p:par>
                              <p:par>
                                <p:cTn id="113" presetID="12" presetClass="entr" presetSubtype="8"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p:tgtEl>
                                          <p:spTgt spid="32"/>
                                        </p:tgtEl>
                                        <p:attrNameLst>
                                          <p:attrName>ppt_x</p:attrName>
                                        </p:attrNameLst>
                                      </p:cBhvr>
                                      <p:tavLst>
                                        <p:tav tm="0">
                                          <p:val>
                                            <p:strVal val="#ppt_x-#ppt_w*1.125000"/>
                                          </p:val>
                                        </p:tav>
                                        <p:tav tm="100000">
                                          <p:val>
                                            <p:strVal val="#ppt_x"/>
                                          </p:val>
                                        </p:tav>
                                      </p:tavLst>
                                    </p:anim>
                                    <p:animEffect transition="in" filter="wipe(right)">
                                      <p:cBhvr>
                                        <p:cTn id="116" dur="500"/>
                                        <p:tgtEl>
                                          <p:spTgt spid="32"/>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1" fill="hold" grpId="0" nodeType="clickEffect">
                                  <p:stCondLst>
                                    <p:cond delay="0"/>
                                  </p:stCondLst>
                                  <p:childTnLst>
                                    <p:set>
                                      <p:cBhvr>
                                        <p:cTn id="120" dur="1" fill="hold">
                                          <p:stCondLst>
                                            <p:cond delay="0"/>
                                          </p:stCondLst>
                                        </p:cTn>
                                        <p:tgtEl>
                                          <p:spTgt spid="33"/>
                                        </p:tgtEl>
                                        <p:attrNameLst>
                                          <p:attrName>style.visibility</p:attrName>
                                        </p:attrNameLst>
                                      </p:cBhvr>
                                      <p:to>
                                        <p:strVal val="visible"/>
                                      </p:to>
                                    </p:set>
                                    <p:anim calcmode="lin" valueType="num">
                                      <p:cBhvr additive="base">
                                        <p:cTn id="121" dur="500"/>
                                        <p:tgtEl>
                                          <p:spTgt spid="33"/>
                                        </p:tgtEl>
                                        <p:attrNameLst>
                                          <p:attrName>ppt_y</p:attrName>
                                        </p:attrNameLst>
                                      </p:cBhvr>
                                      <p:tavLst>
                                        <p:tav tm="0">
                                          <p:val>
                                            <p:strVal val="#ppt_y-#ppt_h*1.125000"/>
                                          </p:val>
                                        </p:tav>
                                        <p:tav tm="100000">
                                          <p:val>
                                            <p:strVal val="#ppt_y"/>
                                          </p:val>
                                        </p:tav>
                                      </p:tavLst>
                                    </p:anim>
                                    <p:animEffect transition="in" filter="wipe(down)">
                                      <p:cBhvr>
                                        <p:cTn id="122" dur="500"/>
                                        <p:tgtEl>
                                          <p:spTgt spid="33"/>
                                        </p:tgtEl>
                                      </p:cBhvr>
                                    </p:animEffect>
                                  </p:childTnLst>
                                </p:cTn>
                              </p:par>
                              <p:par>
                                <p:cTn id="123" presetID="12" presetClass="entr" presetSubtype="1"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 calcmode="lin" valueType="num">
                                      <p:cBhvr additive="base">
                                        <p:cTn id="125" dur="500"/>
                                        <p:tgtEl>
                                          <p:spTgt spid="34"/>
                                        </p:tgtEl>
                                        <p:attrNameLst>
                                          <p:attrName>ppt_y</p:attrName>
                                        </p:attrNameLst>
                                      </p:cBhvr>
                                      <p:tavLst>
                                        <p:tav tm="0">
                                          <p:val>
                                            <p:strVal val="#ppt_y-#ppt_h*1.125000"/>
                                          </p:val>
                                        </p:tav>
                                        <p:tav tm="100000">
                                          <p:val>
                                            <p:strVal val="#ppt_y"/>
                                          </p:val>
                                        </p:tav>
                                      </p:tavLst>
                                    </p:anim>
                                    <p:animEffect transition="in" filter="wipe(down)">
                                      <p:cBhvr>
                                        <p:cTn id="126" dur="500"/>
                                        <p:tgtEl>
                                          <p:spTgt spid="34"/>
                                        </p:tgtEl>
                                      </p:cBhvr>
                                    </p:animEffect>
                                  </p:childTnLst>
                                </p:cTn>
                              </p:par>
                              <p:par>
                                <p:cTn id="127" presetID="12" presetClass="entr" presetSubtype="1" fill="hold" grpId="0" nodeType="withEffect">
                                  <p:stCondLst>
                                    <p:cond delay="0"/>
                                  </p:stCondLst>
                                  <p:childTnLst>
                                    <p:set>
                                      <p:cBhvr>
                                        <p:cTn id="128" dur="1" fill="hold">
                                          <p:stCondLst>
                                            <p:cond delay="0"/>
                                          </p:stCondLst>
                                        </p:cTn>
                                        <p:tgtEl>
                                          <p:spTgt spid="35"/>
                                        </p:tgtEl>
                                        <p:attrNameLst>
                                          <p:attrName>style.visibility</p:attrName>
                                        </p:attrNameLst>
                                      </p:cBhvr>
                                      <p:to>
                                        <p:strVal val="visible"/>
                                      </p:to>
                                    </p:set>
                                    <p:anim calcmode="lin" valueType="num">
                                      <p:cBhvr additive="base">
                                        <p:cTn id="129" dur="500"/>
                                        <p:tgtEl>
                                          <p:spTgt spid="35"/>
                                        </p:tgtEl>
                                        <p:attrNameLst>
                                          <p:attrName>ppt_y</p:attrName>
                                        </p:attrNameLst>
                                      </p:cBhvr>
                                      <p:tavLst>
                                        <p:tav tm="0">
                                          <p:val>
                                            <p:strVal val="#ppt_y-#ppt_h*1.125000"/>
                                          </p:val>
                                        </p:tav>
                                        <p:tav tm="100000">
                                          <p:val>
                                            <p:strVal val="#ppt_y"/>
                                          </p:val>
                                        </p:tav>
                                      </p:tavLst>
                                    </p:anim>
                                    <p:animEffect transition="in" filter="wipe(down)">
                                      <p:cBhvr>
                                        <p:cTn id="130" dur="500"/>
                                        <p:tgtEl>
                                          <p:spTgt spid="35"/>
                                        </p:tgtEl>
                                      </p:cBhvr>
                                    </p:animEffect>
                                  </p:childTnLst>
                                </p:cTn>
                              </p:par>
                              <p:par>
                                <p:cTn id="131" presetID="12" presetClass="entr" presetSubtype="1" fill="hold" grpId="0" nodeType="withEffect">
                                  <p:stCondLst>
                                    <p:cond delay="0"/>
                                  </p:stCondLst>
                                  <p:childTnLst>
                                    <p:set>
                                      <p:cBhvr>
                                        <p:cTn id="132" dur="1" fill="hold">
                                          <p:stCondLst>
                                            <p:cond delay="0"/>
                                          </p:stCondLst>
                                        </p:cTn>
                                        <p:tgtEl>
                                          <p:spTgt spid="36"/>
                                        </p:tgtEl>
                                        <p:attrNameLst>
                                          <p:attrName>style.visibility</p:attrName>
                                        </p:attrNameLst>
                                      </p:cBhvr>
                                      <p:to>
                                        <p:strVal val="visible"/>
                                      </p:to>
                                    </p:set>
                                    <p:anim calcmode="lin" valueType="num">
                                      <p:cBhvr additive="base">
                                        <p:cTn id="133" dur="500"/>
                                        <p:tgtEl>
                                          <p:spTgt spid="36"/>
                                        </p:tgtEl>
                                        <p:attrNameLst>
                                          <p:attrName>ppt_y</p:attrName>
                                        </p:attrNameLst>
                                      </p:cBhvr>
                                      <p:tavLst>
                                        <p:tav tm="0">
                                          <p:val>
                                            <p:strVal val="#ppt_y-#ppt_h*1.125000"/>
                                          </p:val>
                                        </p:tav>
                                        <p:tav tm="100000">
                                          <p:val>
                                            <p:strVal val="#ppt_y"/>
                                          </p:val>
                                        </p:tav>
                                      </p:tavLst>
                                    </p:anim>
                                    <p:animEffect transition="in" filter="wipe(down)">
                                      <p:cBhvr>
                                        <p:cTn id="134" dur="500"/>
                                        <p:tgtEl>
                                          <p:spTgt spid="36"/>
                                        </p:tgtEl>
                                      </p:cBhvr>
                                    </p:animEffect>
                                  </p:childTnLst>
                                </p:cTn>
                              </p:par>
                              <p:par>
                                <p:cTn id="135" presetID="12" presetClass="entr" presetSubtype="1"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 calcmode="lin" valueType="num">
                                      <p:cBhvr additive="base">
                                        <p:cTn id="137" dur="500"/>
                                        <p:tgtEl>
                                          <p:spTgt spid="37"/>
                                        </p:tgtEl>
                                        <p:attrNameLst>
                                          <p:attrName>ppt_y</p:attrName>
                                        </p:attrNameLst>
                                      </p:cBhvr>
                                      <p:tavLst>
                                        <p:tav tm="0">
                                          <p:val>
                                            <p:strVal val="#ppt_y-#ppt_h*1.125000"/>
                                          </p:val>
                                        </p:tav>
                                        <p:tav tm="100000">
                                          <p:val>
                                            <p:strVal val="#ppt_y"/>
                                          </p:val>
                                        </p:tav>
                                      </p:tavLst>
                                    </p:anim>
                                    <p:animEffect transition="in" filter="wipe(down)">
                                      <p:cBhvr>
                                        <p:cTn id="138" dur="500"/>
                                        <p:tgtEl>
                                          <p:spTgt spid="37"/>
                                        </p:tgtEl>
                                      </p:cBhvr>
                                    </p:animEffect>
                                  </p:childTnLst>
                                </p:cTn>
                              </p:par>
                              <p:par>
                                <p:cTn id="139" presetID="12" presetClass="entr" presetSubtype="1" fill="hold" grpId="0" nodeType="withEffect">
                                  <p:stCondLst>
                                    <p:cond delay="0"/>
                                  </p:stCondLst>
                                  <p:childTnLst>
                                    <p:set>
                                      <p:cBhvr>
                                        <p:cTn id="140" dur="1" fill="hold">
                                          <p:stCondLst>
                                            <p:cond delay="0"/>
                                          </p:stCondLst>
                                        </p:cTn>
                                        <p:tgtEl>
                                          <p:spTgt spid="38"/>
                                        </p:tgtEl>
                                        <p:attrNameLst>
                                          <p:attrName>style.visibility</p:attrName>
                                        </p:attrNameLst>
                                      </p:cBhvr>
                                      <p:to>
                                        <p:strVal val="visible"/>
                                      </p:to>
                                    </p:set>
                                    <p:anim calcmode="lin" valueType="num">
                                      <p:cBhvr additive="base">
                                        <p:cTn id="141" dur="500"/>
                                        <p:tgtEl>
                                          <p:spTgt spid="38"/>
                                        </p:tgtEl>
                                        <p:attrNameLst>
                                          <p:attrName>ppt_y</p:attrName>
                                        </p:attrNameLst>
                                      </p:cBhvr>
                                      <p:tavLst>
                                        <p:tav tm="0">
                                          <p:val>
                                            <p:strVal val="#ppt_y-#ppt_h*1.125000"/>
                                          </p:val>
                                        </p:tav>
                                        <p:tav tm="100000">
                                          <p:val>
                                            <p:strVal val="#ppt_y"/>
                                          </p:val>
                                        </p:tav>
                                      </p:tavLst>
                                    </p:anim>
                                    <p:animEffect transition="in" filter="wipe(down)">
                                      <p:cBhvr>
                                        <p:cTn id="142" dur="500"/>
                                        <p:tgtEl>
                                          <p:spTgt spid="38"/>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39"/>
                                        </p:tgtEl>
                                        <p:attrNameLst>
                                          <p:attrName>style.visibility</p:attrName>
                                        </p:attrNameLst>
                                      </p:cBhvr>
                                      <p:to>
                                        <p:strVal val="visible"/>
                                      </p:to>
                                    </p:set>
                                    <p:anim calcmode="lin" valueType="num">
                                      <p:cBhvr additive="base">
                                        <p:cTn id="145" dur="500"/>
                                        <p:tgtEl>
                                          <p:spTgt spid="39"/>
                                        </p:tgtEl>
                                        <p:attrNameLst>
                                          <p:attrName>ppt_y</p:attrName>
                                        </p:attrNameLst>
                                      </p:cBhvr>
                                      <p:tavLst>
                                        <p:tav tm="0">
                                          <p:val>
                                            <p:strVal val="#ppt_y-#ppt_h*1.125000"/>
                                          </p:val>
                                        </p:tav>
                                        <p:tav tm="100000">
                                          <p:val>
                                            <p:strVal val="#ppt_y"/>
                                          </p:val>
                                        </p:tav>
                                      </p:tavLst>
                                    </p:anim>
                                    <p:animEffect transition="in" filter="wipe(down)">
                                      <p:cBhvr>
                                        <p:cTn id="146" dur="500"/>
                                        <p:tgtEl>
                                          <p:spTgt spid="39"/>
                                        </p:tgtEl>
                                      </p:cBhvr>
                                    </p:animEffect>
                                  </p:childTnLst>
                                </p:cTn>
                              </p:par>
                              <p:par>
                                <p:cTn id="147" presetID="12" presetClass="entr" presetSubtype="1"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 calcmode="lin" valueType="num">
                                      <p:cBhvr additive="base">
                                        <p:cTn id="149" dur="500"/>
                                        <p:tgtEl>
                                          <p:spTgt spid="40"/>
                                        </p:tgtEl>
                                        <p:attrNameLst>
                                          <p:attrName>ppt_y</p:attrName>
                                        </p:attrNameLst>
                                      </p:cBhvr>
                                      <p:tavLst>
                                        <p:tav tm="0">
                                          <p:val>
                                            <p:strVal val="#ppt_y-#ppt_h*1.125000"/>
                                          </p:val>
                                        </p:tav>
                                        <p:tav tm="100000">
                                          <p:val>
                                            <p:strVal val="#ppt_y"/>
                                          </p:val>
                                        </p:tav>
                                      </p:tavLst>
                                    </p:anim>
                                    <p:animEffect transition="in" filter="wipe(down)">
                                      <p:cBhvr>
                                        <p:cTn id="150" dur="500"/>
                                        <p:tgtEl>
                                          <p:spTgt spid="40"/>
                                        </p:tgtEl>
                                      </p:cBhvr>
                                    </p:animEffect>
                                  </p:childTnLst>
                                </p:cTn>
                              </p:par>
                              <p:par>
                                <p:cTn id="151" presetID="12" presetClass="entr" presetSubtype="1"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anim calcmode="lin" valueType="num">
                                      <p:cBhvr additive="base">
                                        <p:cTn id="153" dur="500"/>
                                        <p:tgtEl>
                                          <p:spTgt spid="41"/>
                                        </p:tgtEl>
                                        <p:attrNameLst>
                                          <p:attrName>ppt_y</p:attrName>
                                        </p:attrNameLst>
                                      </p:cBhvr>
                                      <p:tavLst>
                                        <p:tav tm="0">
                                          <p:val>
                                            <p:strVal val="#ppt_y-#ppt_h*1.125000"/>
                                          </p:val>
                                        </p:tav>
                                        <p:tav tm="100000">
                                          <p:val>
                                            <p:strVal val="#ppt_y"/>
                                          </p:val>
                                        </p:tav>
                                      </p:tavLst>
                                    </p:anim>
                                    <p:animEffect transition="in" filter="wipe(down)">
                                      <p:cBhvr>
                                        <p:cTn id="154" dur="500"/>
                                        <p:tgtEl>
                                          <p:spTgt spid="41"/>
                                        </p:tgtEl>
                                      </p:cBhvr>
                                    </p:animEffect>
                                  </p:childTnLst>
                                </p:cTn>
                              </p:par>
                              <p:par>
                                <p:cTn id="155" presetID="12" presetClass="entr" presetSubtype="1" fill="hold" grpId="0" nodeType="withEffect">
                                  <p:stCondLst>
                                    <p:cond delay="0"/>
                                  </p:stCondLst>
                                  <p:childTnLst>
                                    <p:set>
                                      <p:cBhvr>
                                        <p:cTn id="156" dur="1" fill="hold">
                                          <p:stCondLst>
                                            <p:cond delay="0"/>
                                          </p:stCondLst>
                                        </p:cTn>
                                        <p:tgtEl>
                                          <p:spTgt spid="42"/>
                                        </p:tgtEl>
                                        <p:attrNameLst>
                                          <p:attrName>style.visibility</p:attrName>
                                        </p:attrNameLst>
                                      </p:cBhvr>
                                      <p:to>
                                        <p:strVal val="visible"/>
                                      </p:to>
                                    </p:set>
                                    <p:anim calcmode="lin" valueType="num">
                                      <p:cBhvr additive="base">
                                        <p:cTn id="157" dur="500"/>
                                        <p:tgtEl>
                                          <p:spTgt spid="42"/>
                                        </p:tgtEl>
                                        <p:attrNameLst>
                                          <p:attrName>ppt_y</p:attrName>
                                        </p:attrNameLst>
                                      </p:cBhvr>
                                      <p:tavLst>
                                        <p:tav tm="0">
                                          <p:val>
                                            <p:strVal val="#ppt_y-#ppt_h*1.125000"/>
                                          </p:val>
                                        </p:tav>
                                        <p:tav tm="100000">
                                          <p:val>
                                            <p:strVal val="#ppt_y"/>
                                          </p:val>
                                        </p:tav>
                                      </p:tavLst>
                                    </p:anim>
                                    <p:animEffect transition="in" filter="wipe(down)">
                                      <p:cBhvr>
                                        <p:cTn id="158" dur="500"/>
                                        <p:tgtEl>
                                          <p:spTgt spid="42"/>
                                        </p:tgtEl>
                                      </p:cBhvr>
                                    </p:animEffect>
                                  </p:childTnLst>
                                </p:cTn>
                              </p:par>
                              <p:par>
                                <p:cTn id="159" presetID="12" presetClass="entr" presetSubtype="1" fill="hold" grpId="0" nodeType="withEffect">
                                  <p:stCondLst>
                                    <p:cond delay="0"/>
                                  </p:stCondLst>
                                  <p:childTnLst>
                                    <p:set>
                                      <p:cBhvr>
                                        <p:cTn id="160" dur="1" fill="hold">
                                          <p:stCondLst>
                                            <p:cond delay="0"/>
                                          </p:stCondLst>
                                        </p:cTn>
                                        <p:tgtEl>
                                          <p:spTgt spid="43"/>
                                        </p:tgtEl>
                                        <p:attrNameLst>
                                          <p:attrName>style.visibility</p:attrName>
                                        </p:attrNameLst>
                                      </p:cBhvr>
                                      <p:to>
                                        <p:strVal val="visible"/>
                                      </p:to>
                                    </p:set>
                                    <p:anim calcmode="lin" valueType="num">
                                      <p:cBhvr additive="base">
                                        <p:cTn id="161" dur="500"/>
                                        <p:tgtEl>
                                          <p:spTgt spid="43"/>
                                        </p:tgtEl>
                                        <p:attrNameLst>
                                          <p:attrName>ppt_y</p:attrName>
                                        </p:attrNameLst>
                                      </p:cBhvr>
                                      <p:tavLst>
                                        <p:tav tm="0">
                                          <p:val>
                                            <p:strVal val="#ppt_y-#ppt_h*1.125000"/>
                                          </p:val>
                                        </p:tav>
                                        <p:tav tm="100000">
                                          <p:val>
                                            <p:strVal val="#ppt_y"/>
                                          </p:val>
                                        </p:tav>
                                      </p:tavLst>
                                    </p:anim>
                                    <p:animEffect transition="in" filter="wipe(down)">
                                      <p:cBhvr>
                                        <p:cTn id="162" dur="500"/>
                                        <p:tgtEl>
                                          <p:spTgt spid="43"/>
                                        </p:tgtEl>
                                      </p:cBhvr>
                                    </p:animEffect>
                                  </p:childTnLst>
                                </p:cTn>
                              </p:par>
                              <p:par>
                                <p:cTn id="163" presetID="12" presetClass="entr" presetSubtype="1" fill="hold" grpId="0" nodeType="withEffect">
                                  <p:stCondLst>
                                    <p:cond delay="0"/>
                                  </p:stCondLst>
                                  <p:childTnLst>
                                    <p:set>
                                      <p:cBhvr>
                                        <p:cTn id="164" dur="1" fill="hold">
                                          <p:stCondLst>
                                            <p:cond delay="0"/>
                                          </p:stCondLst>
                                        </p:cTn>
                                        <p:tgtEl>
                                          <p:spTgt spid="44"/>
                                        </p:tgtEl>
                                        <p:attrNameLst>
                                          <p:attrName>style.visibility</p:attrName>
                                        </p:attrNameLst>
                                      </p:cBhvr>
                                      <p:to>
                                        <p:strVal val="visible"/>
                                      </p:to>
                                    </p:set>
                                    <p:anim calcmode="lin" valueType="num">
                                      <p:cBhvr additive="base">
                                        <p:cTn id="165" dur="500"/>
                                        <p:tgtEl>
                                          <p:spTgt spid="44"/>
                                        </p:tgtEl>
                                        <p:attrNameLst>
                                          <p:attrName>ppt_y</p:attrName>
                                        </p:attrNameLst>
                                      </p:cBhvr>
                                      <p:tavLst>
                                        <p:tav tm="0">
                                          <p:val>
                                            <p:strVal val="#ppt_y-#ppt_h*1.125000"/>
                                          </p:val>
                                        </p:tav>
                                        <p:tav tm="100000">
                                          <p:val>
                                            <p:strVal val="#ppt_y"/>
                                          </p:val>
                                        </p:tav>
                                      </p:tavLst>
                                    </p:anim>
                                    <p:animEffect transition="in" filter="wipe(down)">
                                      <p:cBhvr>
                                        <p:cTn id="166" dur="500"/>
                                        <p:tgtEl>
                                          <p:spTgt spid="44"/>
                                        </p:tgtEl>
                                      </p:cBhvr>
                                    </p:animEffect>
                                  </p:childTnLst>
                                </p:cTn>
                              </p:par>
                              <p:par>
                                <p:cTn id="167" presetID="12" presetClass="entr" presetSubtype="1" fill="hold" grpId="0" nodeType="withEffect">
                                  <p:stCondLst>
                                    <p:cond delay="0"/>
                                  </p:stCondLst>
                                  <p:childTnLst>
                                    <p:set>
                                      <p:cBhvr>
                                        <p:cTn id="168" dur="1" fill="hold">
                                          <p:stCondLst>
                                            <p:cond delay="0"/>
                                          </p:stCondLst>
                                        </p:cTn>
                                        <p:tgtEl>
                                          <p:spTgt spid="45"/>
                                        </p:tgtEl>
                                        <p:attrNameLst>
                                          <p:attrName>style.visibility</p:attrName>
                                        </p:attrNameLst>
                                      </p:cBhvr>
                                      <p:to>
                                        <p:strVal val="visible"/>
                                      </p:to>
                                    </p:set>
                                    <p:anim calcmode="lin" valueType="num">
                                      <p:cBhvr additive="base">
                                        <p:cTn id="169" dur="500"/>
                                        <p:tgtEl>
                                          <p:spTgt spid="45"/>
                                        </p:tgtEl>
                                        <p:attrNameLst>
                                          <p:attrName>ppt_y</p:attrName>
                                        </p:attrNameLst>
                                      </p:cBhvr>
                                      <p:tavLst>
                                        <p:tav tm="0">
                                          <p:val>
                                            <p:strVal val="#ppt_y-#ppt_h*1.125000"/>
                                          </p:val>
                                        </p:tav>
                                        <p:tav tm="100000">
                                          <p:val>
                                            <p:strVal val="#ppt_y"/>
                                          </p:val>
                                        </p:tav>
                                      </p:tavLst>
                                    </p:anim>
                                    <p:animEffect transition="in" filter="wipe(down)">
                                      <p:cBhvr>
                                        <p:cTn id="170" dur="500"/>
                                        <p:tgtEl>
                                          <p:spTgt spid="45"/>
                                        </p:tgtEl>
                                      </p:cBhvr>
                                    </p:animEffect>
                                  </p:childTnLst>
                                </p:cTn>
                              </p:par>
                              <p:par>
                                <p:cTn id="171" presetID="12" presetClass="entr" presetSubtype="1" fill="hold" grpId="0" nodeType="withEffect">
                                  <p:stCondLst>
                                    <p:cond delay="0"/>
                                  </p:stCondLst>
                                  <p:childTnLst>
                                    <p:set>
                                      <p:cBhvr>
                                        <p:cTn id="172" dur="1" fill="hold">
                                          <p:stCondLst>
                                            <p:cond delay="0"/>
                                          </p:stCondLst>
                                        </p:cTn>
                                        <p:tgtEl>
                                          <p:spTgt spid="46"/>
                                        </p:tgtEl>
                                        <p:attrNameLst>
                                          <p:attrName>style.visibility</p:attrName>
                                        </p:attrNameLst>
                                      </p:cBhvr>
                                      <p:to>
                                        <p:strVal val="visible"/>
                                      </p:to>
                                    </p:set>
                                    <p:anim calcmode="lin" valueType="num">
                                      <p:cBhvr additive="base">
                                        <p:cTn id="173" dur="500"/>
                                        <p:tgtEl>
                                          <p:spTgt spid="46"/>
                                        </p:tgtEl>
                                        <p:attrNameLst>
                                          <p:attrName>ppt_y</p:attrName>
                                        </p:attrNameLst>
                                      </p:cBhvr>
                                      <p:tavLst>
                                        <p:tav tm="0">
                                          <p:val>
                                            <p:strVal val="#ppt_y-#ppt_h*1.125000"/>
                                          </p:val>
                                        </p:tav>
                                        <p:tav tm="100000">
                                          <p:val>
                                            <p:strVal val="#ppt_y"/>
                                          </p:val>
                                        </p:tav>
                                      </p:tavLst>
                                    </p:anim>
                                    <p:animEffect transition="in" filter="wipe(down)">
                                      <p:cBhvr>
                                        <p:cTn id="174" dur="500"/>
                                        <p:tgtEl>
                                          <p:spTgt spid="46"/>
                                        </p:tgtEl>
                                      </p:cBhvr>
                                    </p:animEffect>
                                  </p:childTnLst>
                                </p:cTn>
                              </p:par>
                              <p:par>
                                <p:cTn id="175" presetID="12" presetClass="entr" presetSubtype="1" fill="hold" grpId="0" nodeType="withEffect">
                                  <p:stCondLst>
                                    <p:cond delay="0"/>
                                  </p:stCondLst>
                                  <p:childTnLst>
                                    <p:set>
                                      <p:cBhvr>
                                        <p:cTn id="176" dur="1" fill="hold">
                                          <p:stCondLst>
                                            <p:cond delay="0"/>
                                          </p:stCondLst>
                                        </p:cTn>
                                        <p:tgtEl>
                                          <p:spTgt spid="47"/>
                                        </p:tgtEl>
                                        <p:attrNameLst>
                                          <p:attrName>style.visibility</p:attrName>
                                        </p:attrNameLst>
                                      </p:cBhvr>
                                      <p:to>
                                        <p:strVal val="visible"/>
                                      </p:to>
                                    </p:set>
                                    <p:anim calcmode="lin" valueType="num">
                                      <p:cBhvr additive="base">
                                        <p:cTn id="177" dur="500"/>
                                        <p:tgtEl>
                                          <p:spTgt spid="47"/>
                                        </p:tgtEl>
                                        <p:attrNameLst>
                                          <p:attrName>ppt_y</p:attrName>
                                        </p:attrNameLst>
                                      </p:cBhvr>
                                      <p:tavLst>
                                        <p:tav tm="0">
                                          <p:val>
                                            <p:strVal val="#ppt_y-#ppt_h*1.125000"/>
                                          </p:val>
                                        </p:tav>
                                        <p:tav tm="100000">
                                          <p:val>
                                            <p:strVal val="#ppt_y"/>
                                          </p:val>
                                        </p:tav>
                                      </p:tavLst>
                                    </p:anim>
                                    <p:animEffect transition="in" filter="wipe(down)">
                                      <p:cBhvr>
                                        <p:cTn id="178" dur="500"/>
                                        <p:tgtEl>
                                          <p:spTgt spid="47"/>
                                        </p:tgtEl>
                                      </p:cBhvr>
                                    </p:animEffect>
                                  </p:childTnLst>
                                </p:cTn>
                              </p:par>
                              <p:par>
                                <p:cTn id="179" presetID="12" presetClass="entr" presetSubtype="1" fill="hold" grpId="0" nodeType="withEffect">
                                  <p:stCondLst>
                                    <p:cond delay="0"/>
                                  </p:stCondLst>
                                  <p:childTnLst>
                                    <p:set>
                                      <p:cBhvr>
                                        <p:cTn id="180" dur="1" fill="hold">
                                          <p:stCondLst>
                                            <p:cond delay="0"/>
                                          </p:stCondLst>
                                        </p:cTn>
                                        <p:tgtEl>
                                          <p:spTgt spid="48"/>
                                        </p:tgtEl>
                                        <p:attrNameLst>
                                          <p:attrName>style.visibility</p:attrName>
                                        </p:attrNameLst>
                                      </p:cBhvr>
                                      <p:to>
                                        <p:strVal val="visible"/>
                                      </p:to>
                                    </p:set>
                                    <p:anim calcmode="lin" valueType="num">
                                      <p:cBhvr additive="base">
                                        <p:cTn id="181" dur="500"/>
                                        <p:tgtEl>
                                          <p:spTgt spid="48"/>
                                        </p:tgtEl>
                                        <p:attrNameLst>
                                          <p:attrName>ppt_y</p:attrName>
                                        </p:attrNameLst>
                                      </p:cBhvr>
                                      <p:tavLst>
                                        <p:tav tm="0">
                                          <p:val>
                                            <p:strVal val="#ppt_y-#ppt_h*1.125000"/>
                                          </p:val>
                                        </p:tav>
                                        <p:tav tm="100000">
                                          <p:val>
                                            <p:strVal val="#ppt_y"/>
                                          </p:val>
                                        </p:tav>
                                      </p:tavLst>
                                    </p:anim>
                                    <p:animEffect transition="in" filter="wipe(down)">
                                      <p:cBhvr>
                                        <p:cTn id="182" dur="500"/>
                                        <p:tgtEl>
                                          <p:spTgt spid="48"/>
                                        </p:tgtEl>
                                      </p:cBhvr>
                                    </p:animEffect>
                                  </p:childTnLst>
                                </p:cTn>
                              </p:par>
                              <p:par>
                                <p:cTn id="183" presetID="12" presetClass="entr" presetSubtype="1" fill="hold" grpId="0" nodeType="withEffect">
                                  <p:stCondLst>
                                    <p:cond delay="0"/>
                                  </p:stCondLst>
                                  <p:childTnLst>
                                    <p:set>
                                      <p:cBhvr>
                                        <p:cTn id="184" dur="1" fill="hold">
                                          <p:stCondLst>
                                            <p:cond delay="0"/>
                                          </p:stCondLst>
                                        </p:cTn>
                                        <p:tgtEl>
                                          <p:spTgt spid="49"/>
                                        </p:tgtEl>
                                        <p:attrNameLst>
                                          <p:attrName>style.visibility</p:attrName>
                                        </p:attrNameLst>
                                      </p:cBhvr>
                                      <p:to>
                                        <p:strVal val="visible"/>
                                      </p:to>
                                    </p:set>
                                    <p:anim calcmode="lin" valueType="num">
                                      <p:cBhvr additive="base">
                                        <p:cTn id="185" dur="500"/>
                                        <p:tgtEl>
                                          <p:spTgt spid="49"/>
                                        </p:tgtEl>
                                        <p:attrNameLst>
                                          <p:attrName>ppt_y</p:attrName>
                                        </p:attrNameLst>
                                      </p:cBhvr>
                                      <p:tavLst>
                                        <p:tav tm="0">
                                          <p:val>
                                            <p:strVal val="#ppt_y-#ppt_h*1.125000"/>
                                          </p:val>
                                        </p:tav>
                                        <p:tav tm="100000">
                                          <p:val>
                                            <p:strVal val="#ppt_y"/>
                                          </p:val>
                                        </p:tav>
                                      </p:tavLst>
                                    </p:anim>
                                    <p:animEffect transition="in" filter="wipe(down)">
                                      <p:cBhvr>
                                        <p:cTn id="186" dur="500"/>
                                        <p:tgtEl>
                                          <p:spTgt spid="49"/>
                                        </p:tgtEl>
                                      </p:cBhvr>
                                    </p:animEffect>
                                  </p:childTnLst>
                                </p:cTn>
                              </p:par>
                              <p:par>
                                <p:cTn id="187" presetID="12" presetClass="entr" presetSubtype="1" fill="hold" grpId="0" nodeType="with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additive="base">
                                        <p:cTn id="189" dur="500"/>
                                        <p:tgtEl>
                                          <p:spTgt spid="50"/>
                                        </p:tgtEl>
                                        <p:attrNameLst>
                                          <p:attrName>ppt_y</p:attrName>
                                        </p:attrNameLst>
                                      </p:cBhvr>
                                      <p:tavLst>
                                        <p:tav tm="0">
                                          <p:val>
                                            <p:strVal val="#ppt_y-#ppt_h*1.125000"/>
                                          </p:val>
                                        </p:tav>
                                        <p:tav tm="100000">
                                          <p:val>
                                            <p:strVal val="#ppt_y"/>
                                          </p:val>
                                        </p:tav>
                                      </p:tavLst>
                                    </p:anim>
                                    <p:animEffect transition="in" filter="wipe(down)">
                                      <p:cBhvr>
                                        <p:cTn id="190" dur="500"/>
                                        <p:tgtEl>
                                          <p:spTgt spid="50"/>
                                        </p:tgtEl>
                                      </p:cBhvr>
                                    </p:animEffect>
                                  </p:childTnLst>
                                </p:cTn>
                              </p:par>
                              <p:par>
                                <p:cTn id="191" presetID="12" presetClass="entr" presetSubtype="1" fill="hold" grpId="0" nodeType="withEffect">
                                  <p:stCondLst>
                                    <p:cond delay="0"/>
                                  </p:stCondLst>
                                  <p:childTnLst>
                                    <p:set>
                                      <p:cBhvr>
                                        <p:cTn id="192" dur="1" fill="hold">
                                          <p:stCondLst>
                                            <p:cond delay="0"/>
                                          </p:stCondLst>
                                        </p:cTn>
                                        <p:tgtEl>
                                          <p:spTgt spid="51"/>
                                        </p:tgtEl>
                                        <p:attrNameLst>
                                          <p:attrName>style.visibility</p:attrName>
                                        </p:attrNameLst>
                                      </p:cBhvr>
                                      <p:to>
                                        <p:strVal val="visible"/>
                                      </p:to>
                                    </p:set>
                                    <p:anim calcmode="lin" valueType="num">
                                      <p:cBhvr additive="base">
                                        <p:cTn id="193" dur="500"/>
                                        <p:tgtEl>
                                          <p:spTgt spid="51"/>
                                        </p:tgtEl>
                                        <p:attrNameLst>
                                          <p:attrName>ppt_y</p:attrName>
                                        </p:attrNameLst>
                                      </p:cBhvr>
                                      <p:tavLst>
                                        <p:tav tm="0">
                                          <p:val>
                                            <p:strVal val="#ppt_y-#ppt_h*1.125000"/>
                                          </p:val>
                                        </p:tav>
                                        <p:tav tm="100000">
                                          <p:val>
                                            <p:strVal val="#ppt_y"/>
                                          </p:val>
                                        </p:tav>
                                      </p:tavLst>
                                    </p:anim>
                                    <p:animEffect transition="in" filter="wipe(down)">
                                      <p:cBhvr>
                                        <p:cTn id="194" dur="500"/>
                                        <p:tgtEl>
                                          <p:spTgt spid="51"/>
                                        </p:tgtEl>
                                      </p:cBhvr>
                                    </p:animEffect>
                                  </p:childTnLst>
                                </p:cTn>
                              </p:par>
                              <p:par>
                                <p:cTn id="195" presetID="12" presetClass="entr" presetSubtype="1" fill="hold" grpId="0" nodeType="withEffect">
                                  <p:stCondLst>
                                    <p:cond delay="0"/>
                                  </p:stCondLst>
                                  <p:childTnLst>
                                    <p:set>
                                      <p:cBhvr>
                                        <p:cTn id="196" dur="1" fill="hold">
                                          <p:stCondLst>
                                            <p:cond delay="0"/>
                                          </p:stCondLst>
                                        </p:cTn>
                                        <p:tgtEl>
                                          <p:spTgt spid="52"/>
                                        </p:tgtEl>
                                        <p:attrNameLst>
                                          <p:attrName>style.visibility</p:attrName>
                                        </p:attrNameLst>
                                      </p:cBhvr>
                                      <p:to>
                                        <p:strVal val="visible"/>
                                      </p:to>
                                    </p:set>
                                    <p:anim calcmode="lin" valueType="num">
                                      <p:cBhvr additive="base">
                                        <p:cTn id="197" dur="500"/>
                                        <p:tgtEl>
                                          <p:spTgt spid="52"/>
                                        </p:tgtEl>
                                        <p:attrNameLst>
                                          <p:attrName>ppt_y</p:attrName>
                                        </p:attrNameLst>
                                      </p:cBhvr>
                                      <p:tavLst>
                                        <p:tav tm="0">
                                          <p:val>
                                            <p:strVal val="#ppt_y-#ppt_h*1.125000"/>
                                          </p:val>
                                        </p:tav>
                                        <p:tav tm="100000">
                                          <p:val>
                                            <p:strVal val="#ppt_y"/>
                                          </p:val>
                                        </p:tav>
                                      </p:tavLst>
                                    </p:anim>
                                    <p:animEffect transition="in" filter="wipe(down)">
                                      <p:cBhvr>
                                        <p:cTn id="198" dur="500"/>
                                        <p:tgtEl>
                                          <p:spTgt spid="52"/>
                                        </p:tgtEl>
                                      </p:cBhvr>
                                    </p:animEffect>
                                  </p:childTnLst>
                                </p:cTn>
                              </p:par>
                              <p:par>
                                <p:cTn id="199" presetID="12" presetClass="entr" presetSubtype="1" fill="hold" grpId="0" nodeType="withEffect">
                                  <p:stCondLst>
                                    <p:cond delay="0"/>
                                  </p:stCondLst>
                                  <p:childTnLst>
                                    <p:set>
                                      <p:cBhvr>
                                        <p:cTn id="200" dur="1" fill="hold">
                                          <p:stCondLst>
                                            <p:cond delay="0"/>
                                          </p:stCondLst>
                                        </p:cTn>
                                        <p:tgtEl>
                                          <p:spTgt spid="53"/>
                                        </p:tgtEl>
                                        <p:attrNameLst>
                                          <p:attrName>style.visibility</p:attrName>
                                        </p:attrNameLst>
                                      </p:cBhvr>
                                      <p:to>
                                        <p:strVal val="visible"/>
                                      </p:to>
                                    </p:set>
                                    <p:anim calcmode="lin" valueType="num">
                                      <p:cBhvr additive="base">
                                        <p:cTn id="201" dur="500"/>
                                        <p:tgtEl>
                                          <p:spTgt spid="53"/>
                                        </p:tgtEl>
                                        <p:attrNameLst>
                                          <p:attrName>ppt_y</p:attrName>
                                        </p:attrNameLst>
                                      </p:cBhvr>
                                      <p:tavLst>
                                        <p:tav tm="0">
                                          <p:val>
                                            <p:strVal val="#ppt_y-#ppt_h*1.125000"/>
                                          </p:val>
                                        </p:tav>
                                        <p:tav tm="100000">
                                          <p:val>
                                            <p:strVal val="#ppt_y"/>
                                          </p:val>
                                        </p:tav>
                                      </p:tavLst>
                                    </p:anim>
                                    <p:animEffect transition="in" filter="wipe(down)">
                                      <p:cBhvr>
                                        <p:cTn id="202" dur="500"/>
                                        <p:tgtEl>
                                          <p:spTgt spid="53"/>
                                        </p:tgtEl>
                                      </p:cBhvr>
                                    </p:animEffect>
                                  </p:childTnLst>
                                </p:cTn>
                              </p:par>
                              <p:par>
                                <p:cTn id="203" presetID="12" presetClass="entr" presetSubtype="1" fill="hold" grpId="0" nodeType="withEffect">
                                  <p:stCondLst>
                                    <p:cond delay="0"/>
                                  </p:stCondLst>
                                  <p:childTnLst>
                                    <p:set>
                                      <p:cBhvr>
                                        <p:cTn id="204" dur="1" fill="hold">
                                          <p:stCondLst>
                                            <p:cond delay="0"/>
                                          </p:stCondLst>
                                        </p:cTn>
                                        <p:tgtEl>
                                          <p:spTgt spid="54"/>
                                        </p:tgtEl>
                                        <p:attrNameLst>
                                          <p:attrName>style.visibility</p:attrName>
                                        </p:attrNameLst>
                                      </p:cBhvr>
                                      <p:to>
                                        <p:strVal val="visible"/>
                                      </p:to>
                                    </p:set>
                                    <p:anim calcmode="lin" valueType="num">
                                      <p:cBhvr additive="base">
                                        <p:cTn id="205" dur="500"/>
                                        <p:tgtEl>
                                          <p:spTgt spid="54"/>
                                        </p:tgtEl>
                                        <p:attrNameLst>
                                          <p:attrName>ppt_y</p:attrName>
                                        </p:attrNameLst>
                                      </p:cBhvr>
                                      <p:tavLst>
                                        <p:tav tm="0">
                                          <p:val>
                                            <p:strVal val="#ppt_y-#ppt_h*1.125000"/>
                                          </p:val>
                                        </p:tav>
                                        <p:tav tm="100000">
                                          <p:val>
                                            <p:strVal val="#ppt_y"/>
                                          </p:val>
                                        </p:tav>
                                      </p:tavLst>
                                    </p:anim>
                                    <p:animEffect transition="in" filter="wipe(down)">
                                      <p:cBhvr>
                                        <p:cTn id="206" dur="500"/>
                                        <p:tgtEl>
                                          <p:spTgt spid="54"/>
                                        </p:tgtEl>
                                      </p:cBhvr>
                                    </p:animEffect>
                                  </p:childTnLst>
                                </p:cTn>
                              </p:par>
                              <p:par>
                                <p:cTn id="207" presetID="12" presetClass="entr" presetSubtype="1" fill="hold" grpId="0" nodeType="withEffect">
                                  <p:stCondLst>
                                    <p:cond delay="0"/>
                                  </p:stCondLst>
                                  <p:childTnLst>
                                    <p:set>
                                      <p:cBhvr>
                                        <p:cTn id="208" dur="1" fill="hold">
                                          <p:stCondLst>
                                            <p:cond delay="0"/>
                                          </p:stCondLst>
                                        </p:cTn>
                                        <p:tgtEl>
                                          <p:spTgt spid="55"/>
                                        </p:tgtEl>
                                        <p:attrNameLst>
                                          <p:attrName>style.visibility</p:attrName>
                                        </p:attrNameLst>
                                      </p:cBhvr>
                                      <p:to>
                                        <p:strVal val="visible"/>
                                      </p:to>
                                    </p:set>
                                    <p:anim calcmode="lin" valueType="num">
                                      <p:cBhvr additive="base">
                                        <p:cTn id="209" dur="500"/>
                                        <p:tgtEl>
                                          <p:spTgt spid="55"/>
                                        </p:tgtEl>
                                        <p:attrNameLst>
                                          <p:attrName>ppt_y</p:attrName>
                                        </p:attrNameLst>
                                      </p:cBhvr>
                                      <p:tavLst>
                                        <p:tav tm="0">
                                          <p:val>
                                            <p:strVal val="#ppt_y-#ppt_h*1.125000"/>
                                          </p:val>
                                        </p:tav>
                                        <p:tav tm="100000">
                                          <p:val>
                                            <p:strVal val="#ppt_y"/>
                                          </p:val>
                                        </p:tav>
                                      </p:tavLst>
                                    </p:anim>
                                    <p:animEffect transition="in" filter="wipe(down)">
                                      <p:cBhvr>
                                        <p:cTn id="210" dur="500"/>
                                        <p:tgtEl>
                                          <p:spTgt spid="55"/>
                                        </p:tgtEl>
                                      </p:cBhvr>
                                    </p:animEffect>
                                  </p:childTnLst>
                                </p:cTn>
                              </p:par>
                              <p:par>
                                <p:cTn id="211" presetID="12" presetClass="entr" presetSubtype="1" fill="hold" grpId="0" nodeType="withEffect">
                                  <p:stCondLst>
                                    <p:cond delay="0"/>
                                  </p:stCondLst>
                                  <p:childTnLst>
                                    <p:set>
                                      <p:cBhvr>
                                        <p:cTn id="212" dur="1" fill="hold">
                                          <p:stCondLst>
                                            <p:cond delay="0"/>
                                          </p:stCondLst>
                                        </p:cTn>
                                        <p:tgtEl>
                                          <p:spTgt spid="56"/>
                                        </p:tgtEl>
                                        <p:attrNameLst>
                                          <p:attrName>style.visibility</p:attrName>
                                        </p:attrNameLst>
                                      </p:cBhvr>
                                      <p:to>
                                        <p:strVal val="visible"/>
                                      </p:to>
                                    </p:set>
                                    <p:anim calcmode="lin" valueType="num">
                                      <p:cBhvr additive="base">
                                        <p:cTn id="213" dur="500"/>
                                        <p:tgtEl>
                                          <p:spTgt spid="56"/>
                                        </p:tgtEl>
                                        <p:attrNameLst>
                                          <p:attrName>ppt_y</p:attrName>
                                        </p:attrNameLst>
                                      </p:cBhvr>
                                      <p:tavLst>
                                        <p:tav tm="0">
                                          <p:val>
                                            <p:strVal val="#ppt_y-#ppt_h*1.125000"/>
                                          </p:val>
                                        </p:tav>
                                        <p:tav tm="100000">
                                          <p:val>
                                            <p:strVal val="#ppt_y"/>
                                          </p:val>
                                        </p:tav>
                                      </p:tavLst>
                                    </p:anim>
                                    <p:animEffect transition="in" filter="wipe(down)">
                                      <p:cBhvr>
                                        <p:cTn id="214" dur="500"/>
                                        <p:tgtEl>
                                          <p:spTgt spid="56"/>
                                        </p:tgtEl>
                                      </p:cBhvr>
                                    </p:animEffect>
                                  </p:childTnLst>
                                </p:cTn>
                              </p:par>
                              <p:par>
                                <p:cTn id="215" presetID="12" presetClass="entr" presetSubtype="1" fill="hold" grpId="0"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p:tgtEl>
                                          <p:spTgt spid="57"/>
                                        </p:tgtEl>
                                        <p:attrNameLst>
                                          <p:attrName>ppt_y</p:attrName>
                                        </p:attrNameLst>
                                      </p:cBhvr>
                                      <p:tavLst>
                                        <p:tav tm="0">
                                          <p:val>
                                            <p:strVal val="#ppt_y-#ppt_h*1.125000"/>
                                          </p:val>
                                        </p:tav>
                                        <p:tav tm="100000">
                                          <p:val>
                                            <p:strVal val="#ppt_y"/>
                                          </p:val>
                                        </p:tav>
                                      </p:tavLst>
                                    </p:anim>
                                    <p:animEffect transition="in" filter="wipe(down)">
                                      <p:cBhvr>
                                        <p:cTn id="218" dur="500"/>
                                        <p:tgtEl>
                                          <p:spTgt spid="57"/>
                                        </p:tgtEl>
                                      </p:cBhvr>
                                    </p:animEffect>
                                  </p:childTnLst>
                                </p:cTn>
                              </p:par>
                              <p:par>
                                <p:cTn id="219" presetID="12" presetClass="entr" presetSubtype="1" fill="hold" grpId="0" nodeType="withEffect">
                                  <p:stCondLst>
                                    <p:cond delay="0"/>
                                  </p:stCondLst>
                                  <p:childTnLst>
                                    <p:set>
                                      <p:cBhvr>
                                        <p:cTn id="220" dur="1" fill="hold">
                                          <p:stCondLst>
                                            <p:cond delay="0"/>
                                          </p:stCondLst>
                                        </p:cTn>
                                        <p:tgtEl>
                                          <p:spTgt spid="58"/>
                                        </p:tgtEl>
                                        <p:attrNameLst>
                                          <p:attrName>style.visibility</p:attrName>
                                        </p:attrNameLst>
                                      </p:cBhvr>
                                      <p:to>
                                        <p:strVal val="visible"/>
                                      </p:to>
                                    </p:set>
                                    <p:anim calcmode="lin" valueType="num">
                                      <p:cBhvr additive="base">
                                        <p:cTn id="221" dur="500"/>
                                        <p:tgtEl>
                                          <p:spTgt spid="58"/>
                                        </p:tgtEl>
                                        <p:attrNameLst>
                                          <p:attrName>ppt_y</p:attrName>
                                        </p:attrNameLst>
                                      </p:cBhvr>
                                      <p:tavLst>
                                        <p:tav tm="0">
                                          <p:val>
                                            <p:strVal val="#ppt_y-#ppt_h*1.125000"/>
                                          </p:val>
                                        </p:tav>
                                        <p:tav tm="100000">
                                          <p:val>
                                            <p:strVal val="#ppt_y"/>
                                          </p:val>
                                        </p:tav>
                                      </p:tavLst>
                                    </p:anim>
                                    <p:animEffect transition="in" filter="wipe(down)">
                                      <p:cBhvr>
                                        <p:cTn id="222" dur="500"/>
                                        <p:tgtEl>
                                          <p:spTgt spid="58"/>
                                        </p:tgtEl>
                                      </p:cBhvr>
                                    </p:animEffect>
                                  </p:childTnLst>
                                </p:cTn>
                              </p:par>
                              <p:par>
                                <p:cTn id="223" presetID="12" presetClass="entr" presetSubtype="1" fill="hold" grpId="0" nodeType="withEffect">
                                  <p:stCondLst>
                                    <p:cond delay="0"/>
                                  </p:stCondLst>
                                  <p:childTnLst>
                                    <p:set>
                                      <p:cBhvr>
                                        <p:cTn id="224" dur="1" fill="hold">
                                          <p:stCondLst>
                                            <p:cond delay="0"/>
                                          </p:stCondLst>
                                        </p:cTn>
                                        <p:tgtEl>
                                          <p:spTgt spid="59"/>
                                        </p:tgtEl>
                                        <p:attrNameLst>
                                          <p:attrName>style.visibility</p:attrName>
                                        </p:attrNameLst>
                                      </p:cBhvr>
                                      <p:to>
                                        <p:strVal val="visible"/>
                                      </p:to>
                                    </p:set>
                                    <p:anim calcmode="lin" valueType="num">
                                      <p:cBhvr additive="base">
                                        <p:cTn id="225" dur="500"/>
                                        <p:tgtEl>
                                          <p:spTgt spid="59"/>
                                        </p:tgtEl>
                                        <p:attrNameLst>
                                          <p:attrName>ppt_y</p:attrName>
                                        </p:attrNameLst>
                                      </p:cBhvr>
                                      <p:tavLst>
                                        <p:tav tm="0">
                                          <p:val>
                                            <p:strVal val="#ppt_y-#ppt_h*1.125000"/>
                                          </p:val>
                                        </p:tav>
                                        <p:tav tm="100000">
                                          <p:val>
                                            <p:strVal val="#ppt_y"/>
                                          </p:val>
                                        </p:tav>
                                      </p:tavLst>
                                    </p:anim>
                                    <p:animEffect transition="in" filter="wipe(down)">
                                      <p:cBhvr>
                                        <p:cTn id="226" dur="500"/>
                                        <p:tgtEl>
                                          <p:spTgt spid="59"/>
                                        </p:tgtEl>
                                      </p:cBhvr>
                                    </p:animEffect>
                                  </p:childTnLst>
                                </p:cTn>
                              </p:par>
                              <p:par>
                                <p:cTn id="227" presetID="12" presetClass="entr" presetSubtype="1" fill="hold" grpId="0" nodeType="withEffect">
                                  <p:stCondLst>
                                    <p:cond delay="0"/>
                                  </p:stCondLst>
                                  <p:childTnLst>
                                    <p:set>
                                      <p:cBhvr>
                                        <p:cTn id="228" dur="1" fill="hold">
                                          <p:stCondLst>
                                            <p:cond delay="0"/>
                                          </p:stCondLst>
                                        </p:cTn>
                                        <p:tgtEl>
                                          <p:spTgt spid="60"/>
                                        </p:tgtEl>
                                        <p:attrNameLst>
                                          <p:attrName>style.visibility</p:attrName>
                                        </p:attrNameLst>
                                      </p:cBhvr>
                                      <p:to>
                                        <p:strVal val="visible"/>
                                      </p:to>
                                    </p:set>
                                    <p:anim calcmode="lin" valueType="num">
                                      <p:cBhvr additive="base">
                                        <p:cTn id="229" dur="500"/>
                                        <p:tgtEl>
                                          <p:spTgt spid="60"/>
                                        </p:tgtEl>
                                        <p:attrNameLst>
                                          <p:attrName>ppt_y</p:attrName>
                                        </p:attrNameLst>
                                      </p:cBhvr>
                                      <p:tavLst>
                                        <p:tav tm="0">
                                          <p:val>
                                            <p:strVal val="#ppt_y-#ppt_h*1.125000"/>
                                          </p:val>
                                        </p:tav>
                                        <p:tav tm="100000">
                                          <p:val>
                                            <p:strVal val="#ppt_y"/>
                                          </p:val>
                                        </p:tav>
                                      </p:tavLst>
                                    </p:anim>
                                    <p:animEffect transition="in" filter="wipe(down)">
                                      <p:cBhvr>
                                        <p:cTn id="230" dur="500"/>
                                        <p:tgtEl>
                                          <p:spTgt spid="60"/>
                                        </p:tgtEl>
                                      </p:cBhvr>
                                    </p:animEffect>
                                  </p:childTnLst>
                                </p:cTn>
                              </p:par>
                            </p:childTnLst>
                          </p:cTn>
                        </p:par>
                      </p:childTnLst>
                    </p:cTn>
                  </p:par>
                  <p:par>
                    <p:cTn id="231" fill="hold">
                      <p:stCondLst>
                        <p:cond delay="indefinite"/>
                      </p:stCondLst>
                      <p:childTnLst>
                        <p:par>
                          <p:cTn id="232" fill="hold">
                            <p:stCondLst>
                              <p:cond delay="0"/>
                            </p:stCondLst>
                            <p:childTnLst>
                              <p:par>
                                <p:cTn id="233" presetID="8" presetClass="entr" presetSubtype="16" fill="hold" nodeType="clickEffect">
                                  <p:stCondLst>
                                    <p:cond delay="0"/>
                                  </p:stCondLst>
                                  <p:childTnLst>
                                    <p:set>
                                      <p:cBhvr>
                                        <p:cTn id="234" dur="1" fill="hold">
                                          <p:stCondLst>
                                            <p:cond delay="0"/>
                                          </p:stCondLst>
                                        </p:cTn>
                                        <p:tgtEl>
                                          <p:spTgt spid="64"/>
                                        </p:tgtEl>
                                        <p:attrNameLst>
                                          <p:attrName>style.visibility</p:attrName>
                                        </p:attrNameLst>
                                      </p:cBhvr>
                                      <p:to>
                                        <p:strVal val="visible"/>
                                      </p:to>
                                    </p:set>
                                    <p:animEffect transition="in" filter="diamond(in)">
                                      <p:cBhvr>
                                        <p:cTn id="235" dur="250"/>
                                        <p:tgtEl>
                                          <p:spTgt spid="64"/>
                                        </p:tgtEl>
                                      </p:cBhvr>
                                    </p:animEffect>
                                  </p:childTnLst>
                                </p:cTn>
                              </p:par>
                            </p:childTnLst>
                          </p:cTn>
                        </p:par>
                        <p:par>
                          <p:cTn id="236" fill="hold">
                            <p:stCondLst>
                              <p:cond delay="250"/>
                            </p:stCondLst>
                            <p:childTnLst>
                              <p:par>
                                <p:cTn id="237" presetID="8" presetClass="entr" presetSubtype="16" fill="hold" nodeType="afterEffect">
                                  <p:stCondLst>
                                    <p:cond delay="0"/>
                                  </p:stCondLst>
                                  <p:childTnLst>
                                    <p:set>
                                      <p:cBhvr>
                                        <p:cTn id="238" dur="1" fill="hold">
                                          <p:stCondLst>
                                            <p:cond delay="0"/>
                                          </p:stCondLst>
                                        </p:cTn>
                                        <p:tgtEl>
                                          <p:spTgt spid="88"/>
                                        </p:tgtEl>
                                        <p:attrNameLst>
                                          <p:attrName>style.visibility</p:attrName>
                                        </p:attrNameLst>
                                      </p:cBhvr>
                                      <p:to>
                                        <p:strVal val="visible"/>
                                      </p:to>
                                    </p:set>
                                    <p:animEffect transition="in" filter="diamond(in)">
                                      <p:cBhvr>
                                        <p:cTn id="239" dur="250"/>
                                        <p:tgtEl>
                                          <p:spTgt spid="88"/>
                                        </p:tgtEl>
                                      </p:cBhvr>
                                    </p:animEffect>
                                  </p:childTnLst>
                                </p:cTn>
                              </p:par>
                            </p:childTnLst>
                          </p:cTn>
                        </p:par>
                        <p:par>
                          <p:cTn id="240" fill="hold">
                            <p:stCondLst>
                              <p:cond delay="500"/>
                            </p:stCondLst>
                            <p:childTnLst>
                              <p:par>
                                <p:cTn id="241" presetID="8" presetClass="entr" presetSubtype="16" fill="hold" nodeType="afterEffect">
                                  <p:stCondLst>
                                    <p:cond delay="0"/>
                                  </p:stCondLst>
                                  <p:childTnLst>
                                    <p:set>
                                      <p:cBhvr>
                                        <p:cTn id="242" dur="1" fill="hold">
                                          <p:stCondLst>
                                            <p:cond delay="0"/>
                                          </p:stCondLst>
                                        </p:cTn>
                                        <p:tgtEl>
                                          <p:spTgt spid="79"/>
                                        </p:tgtEl>
                                        <p:attrNameLst>
                                          <p:attrName>style.visibility</p:attrName>
                                        </p:attrNameLst>
                                      </p:cBhvr>
                                      <p:to>
                                        <p:strVal val="visible"/>
                                      </p:to>
                                    </p:set>
                                    <p:animEffect transition="in" filter="diamond(in)">
                                      <p:cBhvr>
                                        <p:cTn id="243" dur="250"/>
                                        <p:tgtEl>
                                          <p:spTgt spid="79"/>
                                        </p:tgtEl>
                                      </p:cBhvr>
                                    </p:animEffect>
                                  </p:childTnLst>
                                </p:cTn>
                              </p:par>
                            </p:childTnLst>
                          </p:cTn>
                        </p:par>
                        <p:par>
                          <p:cTn id="244" fill="hold">
                            <p:stCondLst>
                              <p:cond delay="750"/>
                            </p:stCondLst>
                            <p:childTnLst>
                              <p:par>
                                <p:cTn id="245" presetID="8" presetClass="entr" presetSubtype="16" fill="hold" nodeType="afterEffect">
                                  <p:stCondLst>
                                    <p:cond delay="0"/>
                                  </p:stCondLst>
                                  <p:childTnLst>
                                    <p:set>
                                      <p:cBhvr>
                                        <p:cTn id="246" dur="1" fill="hold">
                                          <p:stCondLst>
                                            <p:cond delay="0"/>
                                          </p:stCondLst>
                                        </p:cTn>
                                        <p:tgtEl>
                                          <p:spTgt spid="89"/>
                                        </p:tgtEl>
                                        <p:attrNameLst>
                                          <p:attrName>style.visibility</p:attrName>
                                        </p:attrNameLst>
                                      </p:cBhvr>
                                      <p:to>
                                        <p:strVal val="visible"/>
                                      </p:to>
                                    </p:set>
                                    <p:animEffect transition="in" filter="diamond(in)">
                                      <p:cBhvr>
                                        <p:cTn id="247" dur="250"/>
                                        <p:tgtEl>
                                          <p:spTgt spid="89"/>
                                        </p:tgtEl>
                                      </p:cBhvr>
                                    </p:animEffect>
                                  </p:childTnLst>
                                </p:cTn>
                              </p:par>
                            </p:childTnLst>
                          </p:cTn>
                        </p:par>
                        <p:par>
                          <p:cTn id="248" fill="hold">
                            <p:stCondLst>
                              <p:cond delay="1000"/>
                            </p:stCondLst>
                            <p:childTnLst>
                              <p:par>
                                <p:cTn id="249" presetID="8" presetClass="entr" presetSubtype="16" fill="hold" nodeType="afterEffect">
                                  <p:stCondLst>
                                    <p:cond delay="0"/>
                                  </p:stCondLst>
                                  <p:childTnLst>
                                    <p:set>
                                      <p:cBhvr>
                                        <p:cTn id="250" dur="1" fill="hold">
                                          <p:stCondLst>
                                            <p:cond delay="0"/>
                                          </p:stCondLst>
                                        </p:cTn>
                                        <p:tgtEl>
                                          <p:spTgt spid="104"/>
                                        </p:tgtEl>
                                        <p:attrNameLst>
                                          <p:attrName>style.visibility</p:attrName>
                                        </p:attrNameLst>
                                      </p:cBhvr>
                                      <p:to>
                                        <p:strVal val="visible"/>
                                      </p:to>
                                    </p:set>
                                    <p:animEffect transition="in" filter="diamond(in)">
                                      <p:cBhvr>
                                        <p:cTn id="251" dur="250"/>
                                        <p:tgtEl>
                                          <p:spTgt spid="104"/>
                                        </p:tgtEl>
                                      </p:cBhvr>
                                    </p:animEffect>
                                  </p:childTnLst>
                                </p:cTn>
                              </p:par>
                            </p:childTnLst>
                          </p:cTn>
                        </p:par>
                        <p:par>
                          <p:cTn id="252" fill="hold">
                            <p:stCondLst>
                              <p:cond delay="1250"/>
                            </p:stCondLst>
                            <p:childTnLst>
                              <p:par>
                                <p:cTn id="253" presetID="8" presetClass="entr" presetSubtype="16" fill="hold" nodeType="afterEffect">
                                  <p:stCondLst>
                                    <p:cond delay="0"/>
                                  </p:stCondLst>
                                  <p:childTnLst>
                                    <p:set>
                                      <p:cBhvr>
                                        <p:cTn id="254" dur="1" fill="hold">
                                          <p:stCondLst>
                                            <p:cond delay="0"/>
                                          </p:stCondLst>
                                        </p:cTn>
                                        <p:tgtEl>
                                          <p:spTgt spid="129"/>
                                        </p:tgtEl>
                                        <p:attrNameLst>
                                          <p:attrName>style.visibility</p:attrName>
                                        </p:attrNameLst>
                                      </p:cBhvr>
                                      <p:to>
                                        <p:strVal val="visible"/>
                                      </p:to>
                                    </p:set>
                                    <p:animEffect transition="in" filter="diamond(in)">
                                      <p:cBhvr>
                                        <p:cTn id="255" dur="250"/>
                                        <p:tgtEl>
                                          <p:spTgt spid="129"/>
                                        </p:tgtEl>
                                      </p:cBhvr>
                                    </p:animEffect>
                                  </p:childTnLst>
                                </p:cTn>
                              </p:par>
                            </p:childTnLst>
                          </p:cTn>
                        </p:par>
                        <p:par>
                          <p:cTn id="256" fill="hold">
                            <p:stCondLst>
                              <p:cond delay="1500"/>
                            </p:stCondLst>
                            <p:childTnLst>
                              <p:par>
                                <p:cTn id="257" presetID="8" presetClass="entr" presetSubtype="16" fill="hold" nodeType="afterEffect">
                                  <p:stCondLst>
                                    <p:cond delay="0"/>
                                  </p:stCondLst>
                                  <p:childTnLst>
                                    <p:set>
                                      <p:cBhvr>
                                        <p:cTn id="258" dur="1" fill="hold">
                                          <p:stCondLst>
                                            <p:cond delay="0"/>
                                          </p:stCondLst>
                                        </p:cTn>
                                        <p:tgtEl>
                                          <p:spTgt spid="105"/>
                                        </p:tgtEl>
                                        <p:attrNameLst>
                                          <p:attrName>style.visibility</p:attrName>
                                        </p:attrNameLst>
                                      </p:cBhvr>
                                      <p:to>
                                        <p:strVal val="visible"/>
                                      </p:to>
                                    </p:set>
                                    <p:animEffect transition="in" filter="diamond(in)">
                                      <p:cBhvr>
                                        <p:cTn id="259" dur="250"/>
                                        <p:tgtEl>
                                          <p:spTgt spid="105"/>
                                        </p:tgtEl>
                                      </p:cBhvr>
                                    </p:animEffect>
                                  </p:childTnLst>
                                </p:cTn>
                              </p:par>
                            </p:childTnLst>
                          </p:cTn>
                        </p:par>
                        <p:par>
                          <p:cTn id="260" fill="hold">
                            <p:stCondLst>
                              <p:cond delay="1750"/>
                            </p:stCondLst>
                            <p:childTnLst>
                              <p:par>
                                <p:cTn id="261" presetID="8" presetClass="entr" presetSubtype="16" fill="hold" nodeType="afterEffect">
                                  <p:stCondLst>
                                    <p:cond delay="0"/>
                                  </p:stCondLst>
                                  <p:childTnLst>
                                    <p:set>
                                      <p:cBhvr>
                                        <p:cTn id="262" dur="1" fill="hold">
                                          <p:stCondLst>
                                            <p:cond delay="0"/>
                                          </p:stCondLst>
                                        </p:cTn>
                                        <p:tgtEl>
                                          <p:spTgt spid="127"/>
                                        </p:tgtEl>
                                        <p:attrNameLst>
                                          <p:attrName>style.visibility</p:attrName>
                                        </p:attrNameLst>
                                      </p:cBhvr>
                                      <p:to>
                                        <p:strVal val="visible"/>
                                      </p:to>
                                    </p:set>
                                    <p:animEffect transition="in" filter="diamond(in)">
                                      <p:cBhvr>
                                        <p:cTn id="263" dur="250"/>
                                        <p:tgtEl>
                                          <p:spTgt spid="127"/>
                                        </p:tgtEl>
                                      </p:cBhvr>
                                    </p:animEffect>
                                  </p:childTnLst>
                                </p:cTn>
                              </p:par>
                            </p:childTnLst>
                          </p:cTn>
                        </p:par>
                        <p:par>
                          <p:cTn id="264" fill="hold">
                            <p:stCondLst>
                              <p:cond delay="2000"/>
                            </p:stCondLst>
                            <p:childTnLst>
                              <p:par>
                                <p:cTn id="265" presetID="8" presetClass="entr" presetSubtype="16" fill="hold" nodeType="afterEffect">
                                  <p:stCondLst>
                                    <p:cond delay="0"/>
                                  </p:stCondLst>
                                  <p:childTnLst>
                                    <p:set>
                                      <p:cBhvr>
                                        <p:cTn id="266" dur="1" fill="hold">
                                          <p:stCondLst>
                                            <p:cond delay="0"/>
                                          </p:stCondLst>
                                        </p:cTn>
                                        <p:tgtEl>
                                          <p:spTgt spid="106"/>
                                        </p:tgtEl>
                                        <p:attrNameLst>
                                          <p:attrName>style.visibility</p:attrName>
                                        </p:attrNameLst>
                                      </p:cBhvr>
                                      <p:to>
                                        <p:strVal val="visible"/>
                                      </p:to>
                                    </p:set>
                                    <p:animEffect transition="in" filter="diamond(in)">
                                      <p:cBhvr>
                                        <p:cTn id="267" dur="250"/>
                                        <p:tgtEl>
                                          <p:spTgt spid="106"/>
                                        </p:tgtEl>
                                      </p:cBhvr>
                                    </p:animEffect>
                                  </p:childTnLst>
                                </p:cTn>
                              </p:par>
                            </p:childTnLst>
                          </p:cTn>
                        </p:par>
                        <p:par>
                          <p:cTn id="268" fill="hold">
                            <p:stCondLst>
                              <p:cond delay="2250"/>
                            </p:stCondLst>
                            <p:childTnLst>
                              <p:par>
                                <p:cTn id="269" presetID="8" presetClass="entr" presetSubtype="16" fill="hold" nodeType="afterEffect">
                                  <p:stCondLst>
                                    <p:cond delay="0"/>
                                  </p:stCondLst>
                                  <p:childTnLst>
                                    <p:set>
                                      <p:cBhvr>
                                        <p:cTn id="270" dur="1" fill="hold">
                                          <p:stCondLst>
                                            <p:cond delay="0"/>
                                          </p:stCondLst>
                                        </p:cTn>
                                        <p:tgtEl>
                                          <p:spTgt spid="128"/>
                                        </p:tgtEl>
                                        <p:attrNameLst>
                                          <p:attrName>style.visibility</p:attrName>
                                        </p:attrNameLst>
                                      </p:cBhvr>
                                      <p:to>
                                        <p:strVal val="visible"/>
                                      </p:to>
                                    </p:set>
                                    <p:animEffect transition="in" filter="diamond(in)">
                                      <p:cBhvr>
                                        <p:cTn id="271" dur="250"/>
                                        <p:tgtEl>
                                          <p:spTgt spid="128"/>
                                        </p:tgtEl>
                                      </p:cBhvr>
                                    </p:animEffect>
                                  </p:childTnLst>
                                </p:cTn>
                              </p:par>
                            </p:childTnLst>
                          </p:cTn>
                        </p:par>
                      </p:childTnLst>
                    </p:cTn>
                  </p:par>
                  <p:par>
                    <p:cTn id="272" fill="hold">
                      <p:stCondLst>
                        <p:cond delay="indefinite"/>
                      </p:stCondLst>
                      <p:childTnLst>
                        <p:par>
                          <p:cTn id="273" fill="hold">
                            <p:stCondLst>
                              <p:cond delay="0"/>
                            </p:stCondLst>
                            <p:childTnLst>
                              <p:par>
                                <p:cTn id="274" presetID="8" presetClass="entr" presetSubtype="16" fill="hold" nodeType="clickEffect">
                                  <p:stCondLst>
                                    <p:cond delay="0"/>
                                  </p:stCondLst>
                                  <p:childTnLst>
                                    <p:set>
                                      <p:cBhvr>
                                        <p:cTn id="275" dur="1" fill="hold">
                                          <p:stCondLst>
                                            <p:cond delay="0"/>
                                          </p:stCondLst>
                                        </p:cTn>
                                        <p:tgtEl>
                                          <p:spTgt spid="121"/>
                                        </p:tgtEl>
                                        <p:attrNameLst>
                                          <p:attrName>style.visibility</p:attrName>
                                        </p:attrNameLst>
                                      </p:cBhvr>
                                      <p:to>
                                        <p:strVal val="visible"/>
                                      </p:to>
                                    </p:set>
                                    <p:animEffect transition="in" filter="diamond(in)">
                                      <p:cBhvr>
                                        <p:cTn id="276" dur="250"/>
                                        <p:tgtEl>
                                          <p:spTgt spid="121"/>
                                        </p:tgtEl>
                                      </p:cBhvr>
                                    </p:animEffect>
                                  </p:childTnLst>
                                </p:cTn>
                              </p:par>
                            </p:childTnLst>
                          </p:cTn>
                        </p:par>
                        <p:par>
                          <p:cTn id="277" fill="hold">
                            <p:stCondLst>
                              <p:cond delay="250"/>
                            </p:stCondLst>
                            <p:childTnLst>
                              <p:par>
                                <p:cTn id="278" presetID="8" presetClass="entr" presetSubtype="16" fill="hold" nodeType="afterEffect">
                                  <p:stCondLst>
                                    <p:cond delay="0"/>
                                  </p:stCondLst>
                                  <p:childTnLst>
                                    <p:set>
                                      <p:cBhvr>
                                        <p:cTn id="279" dur="1" fill="hold">
                                          <p:stCondLst>
                                            <p:cond delay="0"/>
                                          </p:stCondLst>
                                        </p:cTn>
                                        <p:tgtEl>
                                          <p:spTgt spid="111"/>
                                        </p:tgtEl>
                                        <p:attrNameLst>
                                          <p:attrName>style.visibility</p:attrName>
                                        </p:attrNameLst>
                                      </p:cBhvr>
                                      <p:to>
                                        <p:strVal val="visible"/>
                                      </p:to>
                                    </p:set>
                                    <p:animEffect transition="in" filter="diamond(in)">
                                      <p:cBhvr>
                                        <p:cTn id="280" dur="250"/>
                                        <p:tgtEl>
                                          <p:spTgt spid="111"/>
                                        </p:tgtEl>
                                      </p:cBhvr>
                                    </p:animEffect>
                                  </p:childTnLst>
                                </p:cTn>
                              </p:par>
                            </p:childTnLst>
                          </p:cTn>
                        </p:par>
                        <p:par>
                          <p:cTn id="281" fill="hold">
                            <p:stCondLst>
                              <p:cond delay="500"/>
                            </p:stCondLst>
                            <p:childTnLst>
                              <p:par>
                                <p:cTn id="282" presetID="8" presetClass="entr" presetSubtype="16" fill="hold" nodeType="afterEffect">
                                  <p:stCondLst>
                                    <p:cond delay="0"/>
                                  </p:stCondLst>
                                  <p:childTnLst>
                                    <p:set>
                                      <p:cBhvr>
                                        <p:cTn id="283" dur="1" fill="hold">
                                          <p:stCondLst>
                                            <p:cond delay="0"/>
                                          </p:stCondLst>
                                        </p:cTn>
                                        <p:tgtEl>
                                          <p:spTgt spid="122"/>
                                        </p:tgtEl>
                                        <p:attrNameLst>
                                          <p:attrName>style.visibility</p:attrName>
                                        </p:attrNameLst>
                                      </p:cBhvr>
                                      <p:to>
                                        <p:strVal val="visible"/>
                                      </p:to>
                                    </p:set>
                                    <p:animEffect transition="in" filter="diamond(in)">
                                      <p:cBhvr>
                                        <p:cTn id="284" dur="250"/>
                                        <p:tgtEl>
                                          <p:spTgt spid="122"/>
                                        </p:tgtEl>
                                      </p:cBhvr>
                                    </p:animEffect>
                                  </p:childTnLst>
                                </p:cTn>
                              </p:par>
                            </p:childTnLst>
                          </p:cTn>
                        </p:par>
                        <p:par>
                          <p:cTn id="285" fill="hold">
                            <p:stCondLst>
                              <p:cond delay="750"/>
                            </p:stCondLst>
                            <p:childTnLst>
                              <p:par>
                                <p:cTn id="286" presetID="8" presetClass="entr" presetSubtype="16" fill="hold" nodeType="afterEffect">
                                  <p:stCondLst>
                                    <p:cond delay="0"/>
                                  </p:stCondLst>
                                  <p:childTnLst>
                                    <p:set>
                                      <p:cBhvr>
                                        <p:cTn id="287" dur="1" fill="hold">
                                          <p:stCondLst>
                                            <p:cond delay="0"/>
                                          </p:stCondLst>
                                        </p:cTn>
                                        <p:tgtEl>
                                          <p:spTgt spid="100"/>
                                        </p:tgtEl>
                                        <p:attrNameLst>
                                          <p:attrName>style.visibility</p:attrName>
                                        </p:attrNameLst>
                                      </p:cBhvr>
                                      <p:to>
                                        <p:strVal val="visible"/>
                                      </p:to>
                                    </p:set>
                                    <p:animEffect transition="in" filter="diamond(in)">
                                      <p:cBhvr>
                                        <p:cTn id="288" dur="250"/>
                                        <p:tgtEl>
                                          <p:spTgt spid="100"/>
                                        </p:tgtEl>
                                      </p:cBhvr>
                                    </p:animEffect>
                                  </p:childTnLst>
                                </p:cTn>
                              </p:par>
                            </p:childTnLst>
                          </p:cTn>
                        </p:par>
                        <p:par>
                          <p:cTn id="289" fill="hold">
                            <p:stCondLst>
                              <p:cond delay="1000"/>
                            </p:stCondLst>
                            <p:childTnLst>
                              <p:par>
                                <p:cTn id="290" presetID="8" presetClass="entr" presetSubtype="16" fill="hold" nodeType="afterEffect">
                                  <p:stCondLst>
                                    <p:cond delay="0"/>
                                  </p:stCondLst>
                                  <p:childTnLst>
                                    <p:set>
                                      <p:cBhvr>
                                        <p:cTn id="291" dur="1" fill="hold">
                                          <p:stCondLst>
                                            <p:cond delay="0"/>
                                          </p:stCondLst>
                                        </p:cTn>
                                        <p:tgtEl>
                                          <p:spTgt spid="96"/>
                                        </p:tgtEl>
                                        <p:attrNameLst>
                                          <p:attrName>style.visibility</p:attrName>
                                        </p:attrNameLst>
                                      </p:cBhvr>
                                      <p:to>
                                        <p:strVal val="visible"/>
                                      </p:to>
                                    </p:set>
                                    <p:animEffect transition="in" filter="diamond(in)">
                                      <p:cBhvr>
                                        <p:cTn id="292" dur="250"/>
                                        <p:tgtEl>
                                          <p:spTgt spid="96"/>
                                        </p:tgtEl>
                                      </p:cBhvr>
                                    </p:animEffect>
                                  </p:childTnLst>
                                </p:cTn>
                              </p:par>
                            </p:childTnLst>
                          </p:cTn>
                        </p:par>
                        <p:par>
                          <p:cTn id="293" fill="hold">
                            <p:stCondLst>
                              <p:cond delay="1250"/>
                            </p:stCondLst>
                            <p:childTnLst>
                              <p:par>
                                <p:cTn id="294" presetID="8" presetClass="entr" presetSubtype="16" fill="hold" nodeType="afterEffect">
                                  <p:stCondLst>
                                    <p:cond delay="0"/>
                                  </p:stCondLst>
                                  <p:childTnLst>
                                    <p:set>
                                      <p:cBhvr>
                                        <p:cTn id="295" dur="1" fill="hold">
                                          <p:stCondLst>
                                            <p:cond delay="0"/>
                                          </p:stCondLst>
                                        </p:cTn>
                                        <p:tgtEl>
                                          <p:spTgt spid="63"/>
                                        </p:tgtEl>
                                        <p:attrNameLst>
                                          <p:attrName>style.visibility</p:attrName>
                                        </p:attrNameLst>
                                      </p:cBhvr>
                                      <p:to>
                                        <p:strVal val="visible"/>
                                      </p:to>
                                    </p:set>
                                    <p:animEffect transition="in" filter="diamond(in)">
                                      <p:cBhvr>
                                        <p:cTn id="296" dur="250"/>
                                        <p:tgtEl>
                                          <p:spTgt spid="63"/>
                                        </p:tgtEl>
                                      </p:cBhvr>
                                    </p:animEffect>
                                  </p:childTnLst>
                                </p:cTn>
                              </p:par>
                            </p:childTnLst>
                          </p:cTn>
                        </p:par>
                        <p:par>
                          <p:cTn id="297" fill="hold">
                            <p:stCondLst>
                              <p:cond delay="1500"/>
                            </p:stCondLst>
                            <p:childTnLst>
                              <p:par>
                                <p:cTn id="298" presetID="8" presetClass="entr" presetSubtype="16" fill="hold" nodeType="afterEffect">
                                  <p:stCondLst>
                                    <p:cond delay="0"/>
                                  </p:stCondLst>
                                  <p:childTnLst>
                                    <p:set>
                                      <p:cBhvr>
                                        <p:cTn id="299" dur="1" fill="hold">
                                          <p:stCondLst>
                                            <p:cond delay="0"/>
                                          </p:stCondLst>
                                        </p:cTn>
                                        <p:tgtEl>
                                          <p:spTgt spid="92"/>
                                        </p:tgtEl>
                                        <p:attrNameLst>
                                          <p:attrName>style.visibility</p:attrName>
                                        </p:attrNameLst>
                                      </p:cBhvr>
                                      <p:to>
                                        <p:strVal val="visible"/>
                                      </p:to>
                                    </p:set>
                                    <p:animEffect transition="in" filter="diamond(in)">
                                      <p:cBhvr>
                                        <p:cTn id="300" dur="250"/>
                                        <p:tgtEl>
                                          <p:spTgt spid="92"/>
                                        </p:tgtEl>
                                      </p:cBhvr>
                                    </p:animEffect>
                                  </p:childTnLst>
                                </p:cTn>
                              </p:par>
                            </p:childTnLst>
                          </p:cTn>
                        </p:par>
                      </p:childTnLst>
                    </p:cTn>
                  </p:par>
                  <p:par>
                    <p:cTn id="301" fill="hold">
                      <p:stCondLst>
                        <p:cond delay="indefinite"/>
                      </p:stCondLst>
                      <p:childTnLst>
                        <p:par>
                          <p:cTn id="302" fill="hold">
                            <p:stCondLst>
                              <p:cond delay="0"/>
                            </p:stCondLst>
                            <p:childTnLst>
                              <p:par>
                                <p:cTn id="303" presetID="5" presetClass="entr" presetSubtype="10" fill="hold" nodeType="clickEffect">
                                  <p:stCondLst>
                                    <p:cond delay="0"/>
                                  </p:stCondLst>
                                  <p:childTnLst>
                                    <p:set>
                                      <p:cBhvr>
                                        <p:cTn id="304" dur="1" fill="hold">
                                          <p:stCondLst>
                                            <p:cond delay="0"/>
                                          </p:stCondLst>
                                        </p:cTn>
                                        <p:tgtEl>
                                          <p:spTgt spid="65"/>
                                        </p:tgtEl>
                                        <p:attrNameLst>
                                          <p:attrName>style.visibility</p:attrName>
                                        </p:attrNameLst>
                                      </p:cBhvr>
                                      <p:to>
                                        <p:strVal val="visible"/>
                                      </p:to>
                                    </p:set>
                                    <p:animEffect transition="in" filter="checkerboard(across)">
                                      <p:cBhvr>
                                        <p:cTn id="305" dur="250"/>
                                        <p:tgtEl>
                                          <p:spTgt spid="65"/>
                                        </p:tgtEl>
                                      </p:cBhvr>
                                    </p:animEffect>
                                  </p:childTnLst>
                                </p:cTn>
                              </p:par>
                            </p:childTnLst>
                          </p:cTn>
                        </p:par>
                        <p:par>
                          <p:cTn id="306" fill="hold">
                            <p:stCondLst>
                              <p:cond delay="250"/>
                            </p:stCondLst>
                            <p:childTnLst>
                              <p:par>
                                <p:cTn id="307" presetID="5" presetClass="entr" presetSubtype="10" fill="hold" nodeType="afterEffect">
                                  <p:stCondLst>
                                    <p:cond delay="0"/>
                                  </p:stCondLst>
                                  <p:childTnLst>
                                    <p:set>
                                      <p:cBhvr>
                                        <p:cTn id="308" dur="1" fill="hold">
                                          <p:stCondLst>
                                            <p:cond delay="0"/>
                                          </p:stCondLst>
                                        </p:cTn>
                                        <p:tgtEl>
                                          <p:spTgt spid="93"/>
                                        </p:tgtEl>
                                        <p:attrNameLst>
                                          <p:attrName>style.visibility</p:attrName>
                                        </p:attrNameLst>
                                      </p:cBhvr>
                                      <p:to>
                                        <p:strVal val="visible"/>
                                      </p:to>
                                    </p:set>
                                    <p:animEffect transition="in" filter="checkerboard(across)">
                                      <p:cBhvr>
                                        <p:cTn id="309" dur="250"/>
                                        <p:tgtEl>
                                          <p:spTgt spid="93"/>
                                        </p:tgtEl>
                                      </p:cBhvr>
                                    </p:animEffect>
                                  </p:childTnLst>
                                </p:cTn>
                              </p:par>
                            </p:childTnLst>
                          </p:cTn>
                        </p:par>
                        <p:par>
                          <p:cTn id="310" fill="hold">
                            <p:stCondLst>
                              <p:cond delay="500"/>
                            </p:stCondLst>
                            <p:childTnLst>
                              <p:par>
                                <p:cTn id="311" presetID="5" presetClass="entr" presetSubtype="10" fill="hold" nodeType="afterEffect">
                                  <p:stCondLst>
                                    <p:cond delay="0"/>
                                  </p:stCondLst>
                                  <p:childTnLst>
                                    <p:set>
                                      <p:cBhvr>
                                        <p:cTn id="312" dur="1" fill="hold">
                                          <p:stCondLst>
                                            <p:cond delay="0"/>
                                          </p:stCondLst>
                                        </p:cTn>
                                        <p:tgtEl>
                                          <p:spTgt spid="101"/>
                                        </p:tgtEl>
                                        <p:attrNameLst>
                                          <p:attrName>style.visibility</p:attrName>
                                        </p:attrNameLst>
                                      </p:cBhvr>
                                      <p:to>
                                        <p:strVal val="visible"/>
                                      </p:to>
                                    </p:set>
                                    <p:animEffect transition="in" filter="checkerboard(across)">
                                      <p:cBhvr>
                                        <p:cTn id="313" dur="250"/>
                                        <p:tgtEl>
                                          <p:spTgt spid="101"/>
                                        </p:tgtEl>
                                      </p:cBhvr>
                                    </p:animEffect>
                                  </p:childTnLst>
                                </p:cTn>
                              </p:par>
                            </p:childTnLst>
                          </p:cTn>
                        </p:par>
                        <p:par>
                          <p:cTn id="314" fill="hold">
                            <p:stCondLst>
                              <p:cond delay="750"/>
                            </p:stCondLst>
                            <p:childTnLst>
                              <p:par>
                                <p:cTn id="315" presetID="5" presetClass="entr" presetSubtype="10" fill="hold" nodeType="afterEffect">
                                  <p:stCondLst>
                                    <p:cond delay="0"/>
                                  </p:stCondLst>
                                  <p:childTnLst>
                                    <p:set>
                                      <p:cBhvr>
                                        <p:cTn id="316" dur="1" fill="hold">
                                          <p:stCondLst>
                                            <p:cond delay="0"/>
                                          </p:stCondLst>
                                        </p:cTn>
                                        <p:tgtEl>
                                          <p:spTgt spid="107"/>
                                        </p:tgtEl>
                                        <p:attrNameLst>
                                          <p:attrName>style.visibility</p:attrName>
                                        </p:attrNameLst>
                                      </p:cBhvr>
                                      <p:to>
                                        <p:strVal val="visible"/>
                                      </p:to>
                                    </p:set>
                                    <p:animEffect transition="in" filter="checkerboard(across)">
                                      <p:cBhvr>
                                        <p:cTn id="317" dur="250"/>
                                        <p:tgtEl>
                                          <p:spTgt spid="107"/>
                                        </p:tgtEl>
                                      </p:cBhvr>
                                    </p:animEffect>
                                  </p:childTnLst>
                                </p:cTn>
                              </p:par>
                            </p:childTnLst>
                          </p:cTn>
                        </p:par>
                        <p:par>
                          <p:cTn id="318" fill="hold">
                            <p:stCondLst>
                              <p:cond delay="1000"/>
                            </p:stCondLst>
                            <p:childTnLst>
                              <p:par>
                                <p:cTn id="319" presetID="5" presetClass="entr" presetSubtype="10" fill="hold" nodeType="afterEffect">
                                  <p:stCondLst>
                                    <p:cond delay="0"/>
                                  </p:stCondLst>
                                  <p:childTnLst>
                                    <p:set>
                                      <p:cBhvr>
                                        <p:cTn id="320" dur="1" fill="hold">
                                          <p:stCondLst>
                                            <p:cond delay="0"/>
                                          </p:stCondLst>
                                        </p:cTn>
                                        <p:tgtEl>
                                          <p:spTgt spid="90"/>
                                        </p:tgtEl>
                                        <p:attrNameLst>
                                          <p:attrName>style.visibility</p:attrName>
                                        </p:attrNameLst>
                                      </p:cBhvr>
                                      <p:to>
                                        <p:strVal val="visible"/>
                                      </p:to>
                                    </p:set>
                                    <p:animEffect transition="in" filter="checkerboard(across)">
                                      <p:cBhvr>
                                        <p:cTn id="321" dur="250"/>
                                        <p:tgtEl>
                                          <p:spTgt spid="90"/>
                                        </p:tgtEl>
                                      </p:cBhvr>
                                    </p:animEffect>
                                  </p:childTnLst>
                                </p:cTn>
                              </p:par>
                            </p:childTnLst>
                          </p:cTn>
                        </p:par>
                        <p:par>
                          <p:cTn id="322" fill="hold">
                            <p:stCondLst>
                              <p:cond delay="1250"/>
                            </p:stCondLst>
                            <p:childTnLst>
                              <p:par>
                                <p:cTn id="323" presetID="5" presetClass="entr" presetSubtype="10" fill="hold" nodeType="afterEffect">
                                  <p:stCondLst>
                                    <p:cond delay="0"/>
                                  </p:stCondLst>
                                  <p:childTnLst>
                                    <p:set>
                                      <p:cBhvr>
                                        <p:cTn id="324" dur="1" fill="hold">
                                          <p:stCondLst>
                                            <p:cond delay="0"/>
                                          </p:stCondLst>
                                        </p:cTn>
                                        <p:tgtEl>
                                          <p:spTgt spid="108"/>
                                        </p:tgtEl>
                                        <p:attrNameLst>
                                          <p:attrName>style.visibility</p:attrName>
                                        </p:attrNameLst>
                                      </p:cBhvr>
                                      <p:to>
                                        <p:strVal val="visible"/>
                                      </p:to>
                                    </p:set>
                                    <p:animEffect transition="in" filter="checkerboard(across)">
                                      <p:cBhvr>
                                        <p:cTn id="325" dur="250"/>
                                        <p:tgtEl>
                                          <p:spTgt spid="108"/>
                                        </p:tgtEl>
                                      </p:cBhvr>
                                    </p:animEffect>
                                  </p:childTnLst>
                                </p:cTn>
                              </p:par>
                            </p:childTnLst>
                          </p:cTn>
                        </p:par>
                        <p:par>
                          <p:cTn id="326" fill="hold">
                            <p:stCondLst>
                              <p:cond delay="1500"/>
                            </p:stCondLst>
                            <p:childTnLst>
                              <p:par>
                                <p:cTn id="327" presetID="5" presetClass="entr" presetSubtype="10" fill="hold" nodeType="afterEffect">
                                  <p:stCondLst>
                                    <p:cond delay="0"/>
                                  </p:stCondLst>
                                  <p:childTnLst>
                                    <p:set>
                                      <p:cBhvr>
                                        <p:cTn id="328" dur="1" fill="hold">
                                          <p:stCondLst>
                                            <p:cond delay="0"/>
                                          </p:stCondLst>
                                        </p:cTn>
                                        <p:tgtEl>
                                          <p:spTgt spid="91"/>
                                        </p:tgtEl>
                                        <p:attrNameLst>
                                          <p:attrName>style.visibility</p:attrName>
                                        </p:attrNameLst>
                                      </p:cBhvr>
                                      <p:to>
                                        <p:strVal val="visible"/>
                                      </p:to>
                                    </p:set>
                                    <p:animEffect transition="in" filter="checkerboard(across)">
                                      <p:cBhvr>
                                        <p:cTn id="329" dur="250"/>
                                        <p:tgtEl>
                                          <p:spTgt spid="91"/>
                                        </p:tgtEl>
                                      </p:cBhvr>
                                    </p:animEffect>
                                  </p:childTnLst>
                                </p:cTn>
                              </p:par>
                            </p:childTnLst>
                          </p:cTn>
                        </p:par>
                        <p:par>
                          <p:cTn id="330" fill="hold">
                            <p:stCondLst>
                              <p:cond delay="1750"/>
                            </p:stCondLst>
                            <p:childTnLst>
                              <p:par>
                                <p:cTn id="331" presetID="5" presetClass="entr" presetSubtype="10" fill="hold" nodeType="afterEffect">
                                  <p:stCondLst>
                                    <p:cond delay="0"/>
                                  </p:stCondLst>
                                  <p:childTnLst>
                                    <p:set>
                                      <p:cBhvr>
                                        <p:cTn id="332" dur="1" fill="hold">
                                          <p:stCondLst>
                                            <p:cond delay="0"/>
                                          </p:stCondLst>
                                        </p:cTn>
                                        <p:tgtEl>
                                          <p:spTgt spid="67"/>
                                        </p:tgtEl>
                                        <p:attrNameLst>
                                          <p:attrName>style.visibility</p:attrName>
                                        </p:attrNameLst>
                                      </p:cBhvr>
                                      <p:to>
                                        <p:strVal val="visible"/>
                                      </p:to>
                                    </p:set>
                                    <p:animEffect transition="in" filter="checkerboard(across)">
                                      <p:cBhvr>
                                        <p:cTn id="333" dur="250"/>
                                        <p:tgtEl>
                                          <p:spTgt spid="67"/>
                                        </p:tgtEl>
                                      </p:cBhvr>
                                    </p:animEffect>
                                  </p:childTnLst>
                                </p:cTn>
                              </p:par>
                            </p:childTnLst>
                          </p:cTn>
                        </p:par>
                        <p:par>
                          <p:cTn id="334" fill="hold">
                            <p:stCondLst>
                              <p:cond delay="2000"/>
                            </p:stCondLst>
                            <p:childTnLst>
                              <p:par>
                                <p:cTn id="335" presetID="5" presetClass="entr" presetSubtype="10" fill="hold" nodeType="afterEffect">
                                  <p:stCondLst>
                                    <p:cond delay="0"/>
                                  </p:stCondLst>
                                  <p:childTnLst>
                                    <p:set>
                                      <p:cBhvr>
                                        <p:cTn id="336" dur="1" fill="hold">
                                          <p:stCondLst>
                                            <p:cond delay="0"/>
                                          </p:stCondLst>
                                        </p:cTn>
                                        <p:tgtEl>
                                          <p:spTgt spid="97"/>
                                        </p:tgtEl>
                                        <p:attrNameLst>
                                          <p:attrName>style.visibility</p:attrName>
                                        </p:attrNameLst>
                                      </p:cBhvr>
                                      <p:to>
                                        <p:strVal val="visible"/>
                                      </p:to>
                                    </p:set>
                                    <p:animEffect transition="in" filter="checkerboard(across)">
                                      <p:cBhvr>
                                        <p:cTn id="337" dur="250"/>
                                        <p:tgtEl>
                                          <p:spTgt spid="97"/>
                                        </p:tgtEl>
                                      </p:cBhvr>
                                    </p:animEffect>
                                  </p:childTnLst>
                                </p:cTn>
                              </p:par>
                            </p:childTnLst>
                          </p:cTn>
                        </p:par>
                        <p:par>
                          <p:cTn id="338" fill="hold">
                            <p:stCondLst>
                              <p:cond delay="2250"/>
                            </p:stCondLst>
                            <p:childTnLst>
                              <p:par>
                                <p:cTn id="339" presetID="5" presetClass="entr" presetSubtype="10" fill="hold" nodeType="afterEffect">
                                  <p:stCondLst>
                                    <p:cond delay="0"/>
                                  </p:stCondLst>
                                  <p:childTnLst>
                                    <p:set>
                                      <p:cBhvr>
                                        <p:cTn id="340" dur="1" fill="hold">
                                          <p:stCondLst>
                                            <p:cond delay="0"/>
                                          </p:stCondLst>
                                        </p:cTn>
                                        <p:tgtEl>
                                          <p:spTgt spid="66"/>
                                        </p:tgtEl>
                                        <p:attrNameLst>
                                          <p:attrName>style.visibility</p:attrName>
                                        </p:attrNameLst>
                                      </p:cBhvr>
                                      <p:to>
                                        <p:strVal val="visible"/>
                                      </p:to>
                                    </p:set>
                                    <p:animEffect transition="in" filter="checkerboard(across)">
                                      <p:cBhvr>
                                        <p:cTn id="341" dur="250"/>
                                        <p:tgtEl>
                                          <p:spTgt spid="66"/>
                                        </p:tgtEl>
                                      </p:cBhvr>
                                    </p:animEffect>
                                  </p:childTnLst>
                                </p:cTn>
                              </p:par>
                            </p:childTnLst>
                          </p:cTn>
                        </p:par>
                        <p:par>
                          <p:cTn id="342" fill="hold">
                            <p:stCondLst>
                              <p:cond delay="2500"/>
                            </p:stCondLst>
                            <p:childTnLst>
                              <p:par>
                                <p:cTn id="343" presetID="5" presetClass="entr" presetSubtype="10" fill="hold" nodeType="afterEffect">
                                  <p:stCondLst>
                                    <p:cond delay="0"/>
                                  </p:stCondLst>
                                  <p:childTnLst>
                                    <p:set>
                                      <p:cBhvr>
                                        <p:cTn id="344" dur="1" fill="hold">
                                          <p:stCondLst>
                                            <p:cond delay="0"/>
                                          </p:stCondLst>
                                        </p:cTn>
                                        <p:tgtEl>
                                          <p:spTgt spid="124"/>
                                        </p:tgtEl>
                                        <p:attrNameLst>
                                          <p:attrName>style.visibility</p:attrName>
                                        </p:attrNameLst>
                                      </p:cBhvr>
                                      <p:to>
                                        <p:strVal val="visible"/>
                                      </p:to>
                                    </p:set>
                                    <p:animEffect transition="in" filter="checkerboard(across)">
                                      <p:cBhvr>
                                        <p:cTn id="345" dur="250"/>
                                        <p:tgtEl>
                                          <p:spTgt spid="124"/>
                                        </p:tgtEl>
                                      </p:cBhvr>
                                    </p:animEffect>
                                  </p:childTnLst>
                                </p:cTn>
                              </p:par>
                            </p:childTnLst>
                          </p:cTn>
                        </p:par>
                        <p:par>
                          <p:cTn id="346" fill="hold">
                            <p:stCondLst>
                              <p:cond delay="2750"/>
                            </p:stCondLst>
                            <p:childTnLst>
                              <p:par>
                                <p:cTn id="347" presetID="5" presetClass="entr" presetSubtype="10" fill="hold" nodeType="afterEffect">
                                  <p:stCondLst>
                                    <p:cond delay="0"/>
                                  </p:stCondLst>
                                  <p:childTnLst>
                                    <p:set>
                                      <p:cBhvr>
                                        <p:cTn id="348" dur="1" fill="hold">
                                          <p:stCondLst>
                                            <p:cond delay="0"/>
                                          </p:stCondLst>
                                        </p:cTn>
                                        <p:tgtEl>
                                          <p:spTgt spid="62"/>
                                        </p:tgtEl>
                                        <p:attrNameLst>
                                          <p:attrName>style.visibility</p:attrName>
                                        </p:attrNameLst>
                                      </p:cBhvr>
                                      <p:to>
                                        <p:strVal val="visible"/>
                                      </p:to>
                                    </p:set>
                                    <p:animEffect transition="in" filter="checkerboard(across)">
                                      <p:cBhvr>
                                        <p:cTn id="349" dur="250"/>
                                        <p:tgtEl>
                                          <p:spTgt spid="62"/>
                                        </p:tgtEl>
                                      </p:cBhvr>
                                    </p:animEffect>
                                  </p:childTnLst>
                                </p:cTn>
                              </p:par>
                            </p:childTnLst>
                          </p:cTn>
                        </p:par>
                        <p:par>
                          <p:cTn id="350" fill="hold">
                            <p:stCondLst>
                              <p:cond delay="3000"/>
                            </p:stCondLst>
                            <p:childTnLst>
                              <p:par>
                                <p:cTn id="351" presetID="5" presetClass="entr" presetSubtype="10" fill="hold" nodeType="afterEffect">
                                  <p:stCondLst>
                                    <p:cond delay="0"/>
                                  </p:stCondLst>
                                  <p:childTnLst>
                                    <p:set>
                                      <p:cBhvr>
                                        <p:cTn id="352" dur="1" fill="hold">
                                          <p:stCondLst>
                                            <p:cond delay="0"/>
                                          </p:stCondLst>
                                        </p:cTn>
                                        <p:tgtEl>
                                          <p:spTgt spid="123"/>
                                        </p:tgtEl>
                                        <p:attrNameLst>
                                          <p:attrName>style.visibility</p:attrName>
                                        </p:attrNameLst>
                                      </p:cBhvr>
                                      <p:to>
                                        <p:strVal val="visible"/>
                                      </p:to>
                                    </p:set>
                                    <p:animEffect transition="in" filter="checkerboard(across)">
                                      <p:cBhvr>
                                        <p:cTn id="353" dur="250"/>
                                        <p:tgtEl>
                                          <p:spTgt spid="123"/>
                                        </p:tgtEl>
                                      </p:cBhvr>
                                    </p:animEffect>
                                  </p:childTnLst>
                                </p:cTn>
                              </p:par>
                            </p:childTnLst>
                          </p:cTn>
                        </p:par>
                        <p:par>
                          <p:cTn id="354" fill="hold">
                            <p:stCondLst>
                              <p:cond delay="3250"/>
                            </p:stCondLst>
                            <p:childTnLst>
                              <p:par>
                                <p:cTn id="355" presetID="5" presetClass="entr" presetSubtype="10" fill="hold" nodeType="afterEffect">
                                  <p:stCondLst>
                                    <p:cond delay="0"/>
                                  </p:stCondLst>
                                  <p:childTnLst>
                                    <p:set>
                                      <p:cBhvr>
                                        <p:cTn id="356" dur="1" fill="hold">
                                          <p:stCondLst>
                                            <p:cond delay="0"/>
                                          </p:stCondLst>
                                        </p:cTn>
                                        <p:tgtEl>
                                          <p:spTgt spid="102"/>
                                        </p:tgtEl>
                                        <p:attrNameLst>
                                          <p:attrName>style.visibility</p:attrName>
                                        </p:attrNameLst>
                                      </p:cBhvr>
                                      <p:to>
                                        <p:strVal val="visible"/>
                                      </p:to>
                                    </p:set>
                                    <p:animEffect transition="in" filter="checkerboard(across)">
                                      <p:cBhvr>
                                        <p:cTn id="357" dur="250"/>
                                        <p:tgtEl>
                                          <p:spTgt spid="102"/>
                                        </p:tgtEl>
                                      </p:cBhvr>
                                    </p:animEffect>
                                  </p:childTnLst>
                                </p:cTn>
                              </p:par>
                            </p:childTnLst>
                          </p:cTn>
                        </p:par>
                        <p:par>
                          <p:cTn id="358" fill="hold">
                            <p:stCondLst>
                              <p:cond delay="3500"/>
                            </p:stCondLst>
                            <p:childTnLst>
                              <p:par>
                                <p:cTn id="359" presetID="5" presetClass="entr" presetSubtype="10" fill="hold" nodeType="afterEffect">
                                  <p:stCondLst>
                                    <p:cond delay="0"/>
                                  </p:stCondLst>
                                  <p:childTnLst>
                                    <p:set>
                                      <p:cBhvr>
                                        <p:cTn id="360" dur="1" fill="hold">
                                          <p:stCondLst>
                                            <p:cond delay="0"/>
                                          </p:stCondLst>
                                        </p:cTn>
                                        <p:tgtEl>
                                          <p:spTgt spid="94"/>
                                        </p:tgtEl>
                                        <p:attrNameLst>
                                          <p:attrName>style.visibility</p:attrName>
                                        </p:attrNameLst>
                                      </p:cBhvr>
                                      <p:to>
                                        <p:strVal val="visible"/>
                                      </p:to>
                                    </p:set>
                                    <p:animEffect transition="in" filter="checkerboard(across)">
                                      <p:cBhvr>
                                        <p:cTn id="361" dur="250"/>
                                        <p:tgtEl>
                                          <p:spTgt spid="94"/>
                                        </p:tgtEl>
                                      </p:cBhvr>
                                    </p:animEffect>
                                  </p:childTnLst>
                                </p:cTn>
                              </p:par>
                            </p:childTnLst>
                          </p:cTn>
                        </p:par>
                        <p:par>
                          <p:cTn id="362" fill="hold">
                            <p:stCondLst>
                              <p:cond delay="3750"/>
                            </p:stCondLst>
                            <p:childTnLst>
                              <p:par>
                                <p:cTn id="363" presetID="5" presetClass="entr" presetSubtype="10" fill="hold" nodeType="afterEffect">
                                  <p:stCondLst>
                                    <p:cond delay="0"/>
                                  </p:stCondLst>
                                  <p:childTnLst>
                                    <p:set>
                                      <p:cBhvr>
                                        <p:cTn id="364" dur="1" fill="hold">
                                          <p:stCondLst>
                                            <p:cond delay="0"/>
                                          </p:stCondLst>
                                        </p:cTn>
                                        <p:tgtEl>
                                          <p:spTgt spid="112"/>
                                        </p:tgtEl>
                                        <p:attrNameLst>
                                          <p:attrName>style.visibility</p:attrName>
                                        </p:attrNameLst>
                                      </p:cBhvr>
                                      <p:to>
                                        <p:strVal val="visible"/>
                                      </p:to>
                                    </p:set>
                                    <p:animEffect transition="in" filter="checkerboard(across)">
                                      <p:cBhvr>
                                        <p:cTn id="365" dur="250"/>
                                        <p:tgtEl>
                                          <p:spTgt spid="112"/>
                                        </p:tgtEl>
                                      </p:cBhvr>
                                    </p:animEffect>
                                  </p:childTnLst>
                                </p:cTn>
                              </p:par>
                            </p:childTnLst>
                          </p:cTn>
                        </p:par>
                        <p:par>
                          <p:cTn id="366" fill="hold">
                            <p:stCondLst>
                              <p:cond delay="4000"/>
                            </p:stCondLst>
                            <p:childTnLst>
                              <p:par>
                                <p:cTn id="367" presetID="5" presetClass="entr" presetSubtype="10" fill="hold" nodeType="afterEffect">
                                  <p:stCondLst>
                                    <p:cond delay="0"/>
                                  </p:stCondLst>
                                  <p:childTnLst>
                                    <p:set>
                                      <p:cBhvr>
                                        <p:cTn id="368" dur="1" fill="hold">
                                          <p:stCondLst>
                                            <p:cond delay="0"/>
                                          </p:stCondLst>
                                        </p:cTn>
                                        <p:tgtEl>
                                          <p:spTgt spid="98"/>
                                        </p:tgtEl>
                                        <p:attrNameLst>
                                          <p:attrName>style.visibility</p:attrName>
                                        </p:attrNameLst>
                                      </p:cBhvr>
                                      <p:to>
                                        <p:strVal val="visible"/>
                                      </p:to>
                                    </p:set>
                                    <p:animEffect transition="in" filter="checkerboard(across)">
                                      <p:cBhvr>
                                        <p:cTn id="369" dur="250"/>
                                        <p:tgtEl>
                                          <p:spTgt spid="98"/>
                                        </p:tgtEl>
                                      </p:cBhvr>
                                    </p:animEffect>
                                  </p:childTnLst>
                                </p:cTn>
                              </p:par>
                            </p:childTnLst>
                          </p:cTn>
                        </p:par>
                        <p:par>
                          <p:cTn id="370" fill="hold">
                            <p:stCondLst>
                              <p:cond delay="4250"/>
                            </p:stCondLst>
                            <p:childTnLst>
                              <p:par>
                                <p:cTn id="371" presetID="5" presetClass="entr" presetSubtype="10" fill="hold" nodeType="afterEffect">
                                  <p:stCondLst>
                                    <p:cond delay="0"/>
                                  </p:stCondLst>
                                  <p:childTnLst>
                                    <p:set>
                                      <p:cBhvr>
                                        <p:cTn id="372" dur="1" fill="hold">
                                          <p:stCondLst>
                                            <p:cond delay="0"/>
                                          </p:stCondLst>
                                        </p:cTn>
                                        <p:tgtEl>
                                          <p:spTgt spid="103"/>
                                        </p:tgtEl>
                                        <p:attrNameLst>
                                          <p:attrName>style.visibility</p:attrName>
                                        </p:attrNameLst>
                                      </p:cBhvr>
                                      <p:to>
                                        <p:strVal val="visible"/>
                                      </p:to>
                                    </p:set>
                                    <p:animEffect transition="in" filter="checkerboard(across)">
                                      <p:cBhvr>
                                        <p:cTn id="373" dur="250"/>
                                        <p:tgtEl>
                                          <p:spTgt spid="103"/>
                                        </p:tgtEl>
                                      </p:cBhvr>
                                    </p:animEffect>
                                  </p:childTnLst>
                                </p:cTn>
                              </p:par>
                            </p:childTnLst>
                          </p:cTn>
                        </p:par>
                        <p:par>
                          <p:cTn id="374" fill="hold">
                            <p:stCondLst>
                              <p:cond delay="4500"/>
                            </p:stCondLst>
                            <p:childTnLst>
                              <p:par>
                                <p:cTn id="375" presetID="5" presetClass="entr" presetSubtype="10" fill="hold" nodeType="afterEffect">
                                  <p:stCondLst>
                                    <p:cond delay="0"/>
                                  </p:stCondLst>
                                  <p:childTnLst>
                                    <p:set>
                                      <p:cBhvr>
                                        <p:cTn id="376" dur="1" fill="hold">
                                          <p:stCondLst>
                                            <p:cond delay="0"/>
                                          </p:stCondLst>
                                        </p:cTn>
                                        <p:tgtEl>
                                          <p:spTgt spid="95"/>
                                        </p:tgtEl>
                                        <p:attrNameLst>
                                          <p:attrName>style.visibility</p:attrName>
                                        </p:attrNameLst>
                                      </p:cBhvr>
                                      <p:to>
                                        <p:strVal val="visible"/>
                                      </p:to>
                                    </p:set>
                                    <p:animEffect transition="in" filter="checkerboard(across)">
                                      <p:cBhvr>
                                        <p:cTn id="377" dur="250"/>
                                        <p:tgtEl>
                                          <p:spTgt spid="95"/>
                                        </p:tgtEl>
                                      </p:cBhvr>
                                    </p:animEffect>
                                  </p:childTnLst>
                                </p:cTn>
                              </p:par>
                            </p:childTnLst>
                          </p:cTn>
                        </p:par>
                        <p:par>
                          <p:cTn id="378" fill="hold">
                            <p:stCondLst>
                              <p:cond delay="4750"/>
                            </p:stCondLst>
                            <p:childTnLst>
                              <p:par>
                                <p:cTn id="379" presetID="5" presetClass="entr" presetSubtype="10" fill="hold" nodeType="afterEffect">
                                  <p:stCondLst>
                                    <p:cond delay="0"/>
                                  </p:stCondLst>
                                  <p:childTnLst>
                                    <p:set>
                                      <p:cBhvr>
                                        <p:cTn id="380" dur="1" fill="hold">
                                          <p:stCondLst>
                                            <p:cond delay="0"/>
                                          </p:stCondLst>
                                        </p:cTn>
                                        <p:tgtEl>
                                          <p:spTgt spid="113"/>
                                        </p:tgtEl>
                                        <p:attrNameLst>
                                          <p:attrName>style.visibility</p:attrName>
                                        </p:attrNameLst>
                                      </p:cBhvr>
                                      <p:to>
                                        <p:strVal val="visible"/>
                                      </p:to>
                                    </p:set>
                                    <p:animEffect transition="in" filter="checkerboard(across)">
                                      <p:cBhvr>
                                        <p:cTn id="381" dur="250"/>
                                        <p:tgtEl>
                                          <p:spTgt spid="113"/>
                                        </p:tgtEl>
                                      </p:cBhvr>
                                    </p:animEffect>
                                  </p:childTnLst>
                                </p:cTn>
                              </p:par>
                            </p:childTnLst>
                          </p:cTn>
                        </p:par>
                        <p:par>
                          <p:cTn id="382" fill="hold">
                            <p:stCondLst>
                              <p:cond delay="5000"/>
                            </p:stCondLst>
                            <p:childTnLst>
                              <p:par>
                                <p:cTn id="383" presetID="5" presetClass="entr" presetSubtype="10" fill="hold" nodeType="afterEffect">
                                  <p:stCondLst>
                                    <p:cond delay="0"/>
                                  </p:stCondLst>
                                  <p:childTnLst>
                                    <p:set>
                                      <p:cBhvr>
                                        <p:cTn id="384" dur="1" fill="hold">
                                          <p:stCondLst>
                                            <p:cond delay="0"/>
                                          </p:stCondLst>
                                        </p:cTn>
                                        <p:tgtEl>
                                          <p:spTgt spid="99"/>
                                        </p:tgtEl>
                                        <p:attrNameLst>
                                          <p:attrName>style.visibility</p:attrName>
                                        </p:attrNameLst>
                                      </p:cBhvr>
                                      <p:to>
                                        <p:strVal val="visible"/>
                                      </p:to>
                                    </p:set>
                                    <p:animEffect transition="in" filter="checkerboard(across)">
                                      <p:cBhvr>
                                        <p:cTn id="385" dur="250"/>
                                        <p:tgtEl>
                                          <p:spTgt spid="99"/>
                                        </p:tgtEl>
                                      </p:cBhvr>
                                    </p:animEffect>
                                  </p:childTnLst>
                                </p:cTn>
                              </p:par>
                            </p:childTnLst>
                          </p:cTn>
                        </p:par>
                        <p:par>
                          <p:cTn id="386" fill="hold">
                            <p:stCondLst>
                              <p:cond delay="5250"/>
                            </p:stCondLst>
                            <p:childTnLst>
                              <p:par>
                                <p:cTn id="387" presetID="5" presetClass="entr" presetSubtype="10" fill="hold" nodeType="afterEffect">
                                  <p:stCondLst>
                                    <p:cond delay="0"/>
                                  </p:stCondLst>
                                  <p:childTnLst>
                                    <p:set>
                                      <p:cBhvr>
                                        <p:cTn id="388" dur="1" fill="hold">
                                          <p:stCondLst>
                                            <p:cond delay="0"/>
                                          </p:stCondLst>
                                        </p:cTn>
                                        <p:tgtEl>
                                          <p:spTgt spid="126"/>
                                        </p:tgtEl>
                                        <p:attrNameLst>
                                          <p:attrName>style.visibility</p:attrName>
                                        </p:attrNameLst>
                                      </p:cBhvr>
                                      <p:to>
                                        <p:strVal val="visible"/>
                                      </p:to>
                                    </p:set>
                                    <p:animEffect transition="in" filter="checkerboard(across)">
                                      <p:cBhvr>
                                        <p:cTn id="389" dur="250"/>
                                        <p:tgtEl>
                                          <p:spTgt spid="126"/>
                                        </p:tgtEl>
                                      </p:cBhvr>
                                    </p:animEffect>
                                  </p:childTnLst>
                                </p:cTn>
                              </p:par>
                            </p:childTnLst>
                          </p:cTn>
                        </p:par>
                        <p:par>
                          <p:cTn id="390" fill="hold">
                            <p:stCondLst>
                              <p:cond delay="5500"/>
                            </p:stCondLst>
                            <p:childTnLst>
                              <p:par>
                                <p:cTn id="391" presetID="5" presetClass="entr" presetSubtype="10" fill="hold" nodeType="afterEffect">
                                  <p:stCondLst>
                                    <p:cond delay="0"/>
                                  </p:stCondLst>
                                  <p:childTnLst>
                                    <p:set>
                                      <p:cBhvr>
                                        <p:cTn id="392" dur="1" fill="hold">
                                          <p:stCondLst>
                                            <p:cond delay="0"/>
                                          </p:stCondLst>
                                        </p:cTn>
                                        <p:tgtEl>
                                          <p:spTgt spid="120"/>
                                        </p:tgtEl>
                                        <p:attrNameLst>
                                          <p:attrName>style.visibility</p:attrName>
                                        </p:attrNameLst>
                                      </p:cBhvr>
                                      <p:to>
                                        <p:strVal val="visible"/>
                                      </p:to>
                                    </p:set>
                                    <p:animEffect transition="in" filter="checkerboard(across)">
                                      <p:cBhvr>
                                        <p:cTn id="393" dur="250"/>
                                        <p:tgtEl>
                                          <p:spTgt spid="120"/>
                                        </p:tgtEl>
                                      </p:cBhvr>
                                    </p:animEffect>
                                  </p:childTnLst>
                                </p:cTn>
                              </p:par>
                            </p:childTnLst>
                          </p:cTn>
                        </p:par>
                        <p:par>
                          <p:cTn id="394" fill="hold">
                            <p:stCondLst>
                              <p:cond delay="5750"/>
                            </p:stCondLst>
                            <p:childTnLst>
                              <p:par>
                                <p:cTn id="395" presetID="5" presetClass="entr" presetSubtype="10" fill="hold" nodeType="afterEffect">
                                  <p:stCondLst>
                                    <p:cond delay="0"/>
                                  </p:stCondLst>
                                  <p:childTnLst>
                                    <p:set>
                                      <p:cBhvr>
                                        <p:cTn id="396" dur="1" fill="hold">
                                          <p:stCondLst>
                                            <p:cond delay="0"/>
                                          </p:stCondLst>
                                        </p:cTn>
                                        <p:tgtEl>
                                          <p:spTgt spid="118"/>
                                        </p:tgtEl>
                                        <p:attrNameLst>
                                          <p:attrName>style.visibility</p:attrName>
                                        </p:attrNameLst>
                                      </p:cBhvr>
                                      <p:to>
                                        <p:strVal val="visible"/>
                                      </p:to>
                                    </p:set>
                                    <p:animEffect transition="in" filter="checkerboard(across)">
                                      <p:cBhvr>
                                        <p:cTn id="397" dur="250"/>
                                        <p:tgtEl>
                                          <p:spTgt spid="118"/>
                                        </p:tgtEl>
                                      </p:cBhvr>
                                    </p:animEffect>
                                  </p:childTnLst>
                                </p:cTn>
                              </p:par>
                            </p:childTnLst>
                          </p:cTn>
                        </p:par>
                        <p:par>
                          <p:cTn id="398" fill="hold">
                            <p:stCondLst>
                              <p:cond delay="6000"/>
                            </p:stCondLst>
                            <p:childTnLst>
                              <p:par>
                                <p:cTn id="399" presetID="5" presetClass="entr" presetSubtype="10" fill="hold" nodeType="afterEffect">
                                  <p:stCondLst>
                                    <p:cond delay="0"/>
                                  </p:stCondLst>
                                  <p:childTnLst>
                                    <p:set>
                                      <p:cBhvr>
                                        <p:cTn id="400" dur="1" fill="hold">
                                          <p:stCondLst>
                                            <p:cond delay="0"/>
                                          </p:stCondLst>
                                        </p:cTn>
                                        <p:tgtEl>
                                          <p:spTgt spid="119"/>
                                        </p:tgtEl>
                                        <p:attrNameLst>
                                          <p:attrName>style.visibility</p:attrName>
                                        </p:attrNameLst>
                                      </p:cBhvr>
                                      <p:to>
                                        <p:strVal val="visible"/>
                                      </p:to>
                                    </p:set>
                                    <p:animEffect transition="in" filter="checkerboard(across)">
                                      <p:cBhvr>
                                        <p:cTn id="401" dur="250"/>
                                        <p:tgtEl>
                                          <p:spTgt spid="119"/>
                                        </p:tgtEl>
                                      </p:cBhvr>
                                    </p:animEffect>
                                  </p:childTnLst>
                                </p:cTn>
                              </p:par>
                            </p:childTnLst>
                          </p:cTn>
                        </p:par>
                        <p:par>
                          <p:cTn id="402" fill="hold">
                            <p:stCondLst>
                              <p:cond delay="6250"/>
                            </p:stCondLst>
                            <p:childTnLst>
                              <p:par>
                                <p:cTn id="403" presetID="5" presetClass="entr" presetSubtype="10" fill="hold" nodeType="afterEffect">
                                  <p:stCondLst>
                                    <p:cond delay="0"/>
                                  </p:stCondLst>
                                  <p:childTnLst>
                                    <p:set>
                                      <p:cBhvr>
                                        <p:cTn id="404" dur="1" fill="hold">
                                          <p:stCondLst>
                                            <p:cond delay="0"/>
                                          </p:stCondLst>
                                        </p:cTn>
                                        <p:tgtEl>
                                          <p:spTgt spid="125"/>
                                        </p:tgtEl>
                                        <p:attrNameLst>
                                          <p:attrName>style.visibility</p:attrName>
                                        </p:attrNameLst>
                                      </p:cBhvr>
                                      <p:to>
                                        <p:strVal val="visible"/>
                                      </p:to>
                                    </p:set>
                                    <p:animEffect transition="in" filter="checkerboard(across)">
                                      <p:cBhvr>
                                        <p:cTn id="405" dur="250"/>
                                        <p:tgtEl>
                                          <p:spTgt spid="125"/>
                                        </p:tgtEl>
                                      </p:cBhvr>
                                    </p:animEffect>
                                  </p:childTnLst>
                                </p:cTn>
                              </p:par>
                            </p:childTnLst>
                          </p:cTn>
                        </p:par>
                      </p:childTnLst>
                    </p:cTn>
                  </p:par>
                  <p:par>
                    <p:cTn id="406" fill="hold">
                      <p:stCondLst>
                        <p:cond delay="indefinite"/>
                      </p:stCondLst>
                      <p:childTnLst>
                        <p:par>
                          <p:cTn id="407" fill="hold">
                            <p:stCondLst>
                              <p:cond delay="0"/>
                            </p:stCondLst>
                            <p:childTnLst>
                              <p:par>
                                <p:cTn id="408" presetID="5" presetClass="entr" presetSubtype="10" fill="hold" nodeType="clickEffect">
                                  <p:stCondLst>
                                    <p:cond delay="0"/>
                                  </p:stCondLst>
                                  <p:childTnLst>
                                    <p:set>
                                      <p:cBhvr>
                                        <p:cTn id="409" dur="1" fill="hold">
                                          <p:stCondLst>
                                            <p:cond delay="0"/>
                                          </p:stCondLst>
                                        </p:cTn>
                                        <p:tgtEl>
                                          <p:spTgt spid="133"/>
                                        </p:tgtEl>
                                        <p:attrNameLst>
                                          <p:attrName>style.visibility</p:attrName>
                                        </p:attrNameLst>
                                      </p:cBhvr>
                                      <p:to>
                                        <p:strVal val="visible"/>
                                      </p:to>
                                    </p:set>
                                    <p:animEffect transition="in" filter="checkerboard(across)">
                                      <p:cBhvr>
                                        <p:cTn id="410" dur="500"/>
                                        <p:tgtEl>
                                          <p:spTgt spid="133"/>
                                        </p:tgtEl>
                                      </p:cBhvr>
                                    </p:animEffect>
                                  </p:childTnLst>
                                </p:cTn>
                              </p:par>
                              <p:par>
                                <p:cTn id="411" presetID="5" presetClass="entr" presetSubtype="10" fill="hold" nodeType="withEffect">
                                  <p:stCondLst>
                                    <p:cond delay="0"/>
                                  </p:stCondLst>
                                  <p:childTnLst>
                                    <p:set>
                                      <p:cBhvr>
                                        <p:cTn id="412" dur="1" fill="hold">
                                          <p:stCondLst>
                                            <p:cond delay="0"/>
                                          </p:stCondLst>
                                        </p:cTn>
                                        <p:tgtEl>
                                          <p:spTgt spid="132"/>
                                        </p:tgtEl>
                                        <p:attrNameLst>
                                          <p:attrName>style.visibility</p:attrName>
                                        </p:attrNameLst>
                                      </p:cBhvr>
                                      <p:to>
                                        <p:strVal val="visible"/>
                                      </p:to>
                                    </p:set>
                                    <p:animEffect transition="in" filter="checkerboard(across)">
                                      <p:cBhvr>
                                        <p:cTn id="413" dur="500"/>
                                        <p:tgtEl>
                                          <p:spTgt spid="132"/>
                                        </p:tgtEl>
                                      </p:cBhvr>
                                    </p:animEffect>
                                  </p:childTnLst>
                                </p:cTn>
                              </p:par>
                              <p:par>
                                <p:cTn id="414" presetID="5" presetClass="entr" presetSubtype="10" fill="hold" nodeType="withEffect">
                                  <p:stCondLst>
                                    <p:cond delay="0"/>
                                  </p:stCondLst>
                                  <p:childTnLst>
                                    <p:set>
                                      <p:cBhvr>
                                        <p:cTn id="415" dur="1" fill="hold">
                                          <p:stCondLst>
                                            <p:cond delay="0"/>
                                          </p:stCondLst>
                                        </p:cTn>
                                        <p:tgtEl>
                                          <p:spTgt spid="131"/>
                                        </p:tgtEl>
                                        <p:attrNameLst>
                                          <p:attrName>style.visibility</p:attrName>
                                        </p:attrNameLst>
                                      </p:cBhvr>
                                      <p:to>
                                        <p:strVal val="visible"/>
                                      </p:to>
                                    </p:set>
                                    <p:animEffect transition="in" filter="checkerboard(across)">
                                      <p:cBhvr>
                                        <p:cTn id="416" dur="500"/>
                                        <p:tgtEl>
                                          <p:spTgt spid="131"/>
                                        </p:tgtEl>
                                      </p:cBhvr>
                                    </p:animEffect>
                                  </p:childTnLst>
                                </p:cTn>
                              </p:par>
                              <p:par>
                                <p:cTn id="417" presetID="5" presetClass="entr" presetSubtype="10" fill="hold" nodeType="withEffect">
                                  <p:stCondLst>
                                    <p:cond delay="0"/>
                                  </p:stCondLst>
                                  <p:childTnLst>
                                    <p:set>
                                      <p:cBhvr>
                                        <p:cTn id="418" dur="1" fill="hold">
                                          <p:stCondLst>
                                            <p:cond delay="0"/>
                                          </p:stCondLst>
                                        </p:cTn>
                                        <p:tgtEl>
                                          <p:spTgt spid="130"/>
                                        </p:tgtEl>
                                        <p:attrNameLst>
                                          <p:attrName>style.visibility</p:attrName>
                                        </p:attrNameLst>
                                      </p:cBhvr>
                                      <p:to>
                                        <p:strVal val="visible"/>
                                      </p:to>
                                    </p:set>
                                    <p:animEffect transition="in" filter="checkerboard(across)">
                                      <p:cBhvr>
                                        <p:cTn id="419" dur="500"/>
                                        <p:tgtEl>
                                          <p:spTgt spid="130"/>
                                        </p:tgtEl>
                                      </p:cBhvr>
                                    </p:animEffect>
                                  </p:childTnLst>
                                </p:cTn>
                              </p:par>
                            </p:childTnLst>
                          </p:cTn>
                        </p:par>
                        <p:par>
                          <p:cTn id="420" fill="hold">
                            <p:stCondLst>
                              <p:cond delay="500"/>
                            </p:stCondLst>
                            <p:childTnLst>
                              <p:par>
                                <p:cTn id="421" presetID="5" presetClass="entr" presetSubtype="10" fill="hold" nodeType="afterEffect">
                                  <p:stCondLst>
                                    <p:cond delay="0"/>
                                  </p:stCondLst>
                                  <p:childTnLst>
                                    <p:set>
                                      <p:cBhvr>
                                        <p:cTn id="422" dur="1" fill="hold">
                                          <p:stCondLst>
                                            <p:cond delay="0"/>
                                          </p:stCondLst>
                                        </p:cTn>
                                        <p:tgtEl>
                                          <p:spTgt spid="110"/>
                                        </p:tgtEl>
                                        <p:attrNameLst>
                                          <p:attrName>style.visibility</p:attrName>
                                        </p:attrNameLst>
                                      </p:cBhvr>
                                      <p:to>
                                        <p:strVal val="visible"/>
                                      </p:to>
                                    </p:set>
                                    <p:animEffect transition="in" filter="checkerboard(across)">
                                      <p:cBhvr>
                                        <p:cTn id="423" dur="500"/>
                                        <p:tgtEl>
                                          <p:spTgt spid="110"/>
                                        </p:tgtEl>
                                      </p:cBhvr>
                                    </p:animEffect>
                                  </p:childTnLst>
                                </p:cTn>
                              </p:par>
                              <p:par>
                                <p:cTn id="424" presetID="5" presetClass="entr" presetSubtype="10" fill="hold" nodeType="withEffect">
                                  <p:stCondLst>
                                    <p:cond delay="0"/>
                                  </p:stCondLst>
                                  <p:childTnLst>
                                    <p:set>
                                      <p:cBhvr>
                                        <p:cTn id="425" dur="1" fill="hold">
                                          <p:stCondLst>
                                            <p:cond delay="0"/>
                                          </p:stCondLst>
                                        </p:cTn>
                                        <p:tgtEl>
                                          <p:spTgt spid="117"/>
                                        </p:tgtEl>
                                        <p:attrNameLst>
                                          <p:attrName>style.visibility</p:attrName>
                                        </p:attrNameLst>
                                      </p:cBhvr>
                                      <p:to>
                                        <p:strVal val="visible"/>
                                      </p:to>
                                    </p:set>
                                    <p:animEffect transition="in" filter="checkerboard(across)">
                                      <p:cBhvr>
                                        <p:cTn id="426" dur="500"/>
                                        <p:tgtEl>
                                          <p:spTgt spid="117"/>
                                        </p:tgtEl>
                                      </p:cBhvr>
                                    </p:animEffect>
                                  </p:childTnLst>
                                </p:cTn>
                              </p:par>
                              <p:par>
                                <p:cTn id="427" presetID="5" presetClass="entr" presetSubtype="10" fill="hold" nodeType="withEffect">
                                  <p:stCondLst>
                                    <p:cond delay="0"/>
                                  </p:stCondLst>
                                  <p:childTnLst>
                                    <p:set>
                                      <p:cBhvr>
                                        <p:cTn id="428" dur="1" fill="hold">
                                          <p:stCondLst>
                                            <p:cond delay="0"/>
                                          </p:stCondLst>
                                        </p:cTn>
                                        <p:tgtEl>
                                          <p:spTgt spid="116"/>
                                        </p:tgtEl>
                                        <p:attrNameLst>
                                          <p:attrName>style.visibility</p:attrName>
                                        </p:attrNameLst>
                                      </p:cBhvr>
                                      <p:to>
                                        <p:strVal val="visible"/>
                                      </p:to>
                                    </p:set>
                                    <p:animEffect transition="in" filter="checkerboard(across)">
                                      <p:cBhvr>
                                        <p:cTn id="429" dur="500"/>
                                        <p:tgtEl>
                                          <p:spTgt spid="116"/>
                                        </p:tgtEl>
                                      </p:cBhvr>
                                    </p:animEffect>
                                  </p:childTnLst>
                                </p:cTn>
                              </p:par>
                              <p:par>
                                <p:cTn id="430" presetID="5" presetClass="entr" presetSubtype="10" fill="hold" nodeType="withEffect">
                                  <p:stCondLst>
                                    <p:cond delay="0"/>
                                  </p:stCondLst>
                                  <p:childTnLst>
                                    <p:set>
                                      <p:cBhvr>
                                        <p:cTn id="431" dur="1" fill="hold">
                                          <p:stCondLst>
                                            <p:cond delay="0"/>
                                          </p:stCondLst>
                                        </p:cTn>
                                        <p:tgtEl>
                                          <p:spTgt spid="109"/>
                                        </p:tgtEl>
                                        <p:attrNameLst>
                                          <p:attrName>style.visibility</p:attrName>
                                        </p:attrNameLst>
                                      </p:cBhvr>
                                      <p:to>
                                        <p:strVal val="visible"/>
                                      </p:to>
                                    </p:set>
                                    <p:animEffect transition="in" filter="checkerboard(across)">
                                      <p:cBhvr>
                                        <p:cTn id="43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76062C8-5E15-4A3F-9971-E11E4F06E376}"/>
              </a:ext>
            </a:extLst>
          </p:cNvPr>
          <p:cNvGrpSpPr/>
          <p:nvPr/>
        </p:nvGrpSpPr>
        <p:grpSpPr>
          <a:xfrm>
            <a:off x="1478604" y="2257189"/>
            <a:ext cx="10698480" cy="2669527"/>
            <a:chOff x="1225685" y="2237361"/>
            <a:chExt cx="10698480" cy="2669527"/>
          </a:xfrm>
          <a:solidFill>
            <a:schemeClr val="tx1">
              <a:lumMod val="50000"/>
              <a:lumOff val="50000"/>
            </a:schemeClr>
          </a:solidFill>
        </p:grpSpPr>
        <p:sp>
          <p:nvSpPr>
            <p:cNvPr id="3" name="Rectangle 2">
              <a:extLst>
                <a:ext uri="{FF2B5EF4-FFF2-40B4-BE49-F238E27FC236}">
                  <a16:creationId xmlns:a16="http://schemas.microsoft.com/office/drawing/2014/main" id="{F3044656-4F85-4732-A4E5-5A1C2409C911}"/>
                </a:ext>
              </a:extLst>
            </p:cNvPr>
            <p:cNvSpPr/>
            <p:nvPr/>
          </p:nvSpPr>
          <p:spPr>
            <a:xfrm>
              <a:off x="1225685" y="2237362"/>
              <a:ext cx="1069848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4" name="Rectangle 3">
              <a:extLst>
                <a:ext uri="{FF2B5EF4-FFF2-40B4-BE49-F238E27FC236}">
                  <a16:creationId xmlns:a16="http://schemas.microsoft.com/office/drawing/2014/main" id="{175DDB81-A42E-4489-A411-B5B46AA45EAA}"/>
                </a:ext>
              </a:extLst>
            </p:cNvPr>
            <p:cNvSpPr/>
            <p:nvPr/>
          </p:nvSpPr>
          <p:spPr>
            <a:xfrm>
              <a:off x="1225685" y="4756746"/>
              <a:ext cx="813816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5" name="Isosceles Triangle 4">
              <a:extLst>
                <a:ext uri="{FF2B5EF4-FFF2-40B4-BE49-F238E27FC236}">
                  <a16:creationId xmlns:a16="http://schemas.microsoft.com/office/drawing/2014/main" id="{13366788-08BF-467E-A2E7-B8E9BF39E544}"/>
                </a:ext>
              </a:extLst>
            </p:cNvPr>
            <p:cNvSpPr/>
            <p:nvPr/>
          </p:nvSpPr>
          <p:spPr>
            <a:xfrm rot="5400000">
              <a:off x="9236562" y="4669878"/>
              <a:ext cx="254566" cy="2194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6" name="Rectangle 5">
              <a:extLst>
                <a:ext uri="{FF2B5EF4-FFF2-40B4-BE49-F238E27FC236}">
                  <a16:creationId xmlns:a16="http://schemas.microsoft.com/office/drawing/2014/main" id="{92CE3DF4-0854-4830-857D-5CB1E371E113}"/>
                </a:ext>
              </a:extLst>
            </p:cNvPr>
            <p:cNvSpPr/>
            <p:nvPr/>
          </p:nvSpPr>
          <p:spPr>
            <a:xfrm>
              <a:off x="1225685" y="2237361"/>
              <a:ext cx="45719" cy="2560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sz="3800">
                <a:latin typeface="Helvetica" panose="020B0604020202020204" pitchFamily="34" charset="0"/>
                <a:cs typeface="Helvetica" panose="020B0604020202020204" pitchFamily="34" charset="0"/>
              </a:rPr>
              <a:t>ỨNG DỤNG CỜ CARO </a:t>
            </a:r>
          </a:p>
          <a:p>
            <a:r>
              <a:rPr lang="en-US" sz="3800">
                <a:latin typeface="Helvetica" panose="020B0604020202020204" pitchFamily="34" charset="0"/>
                <a:cs typeface="Helvetica" panose="020B0604020202020204" pitchFamily="34" charset="0"/>
              </a:rPr>
              <a:t>QUA MẠNG LAN</a:t>
            </a:r>
            <a:endParaRPr lang="en-US" sz="3800" dirty="0">
              <a:latin typeface="Helvetica" panose="020B0604020202020204" pitchFamily="34" charset="0"/>
              <a:cs typeface="Helvetica" panose="020B0604020202020204" pitchFamily="34" charset="0"/>
            </a:endParaRPr>
          </a:p>
        </p:txBody>
      </p:sp>
      <p:sp>
        <p:nvSpPr>
          <p:cNvPr id="18" name="Freeform: Shape 17">
            <a:extLst>
              <a:ext uri="{FF2B5EF4-FFF2-40B4-BE49-F238E27FC236}">
                <a16:creationId xmlns:a16="http://schemas.microsoft.com/office/drawing/2014/main" id="{D6B21E8A-3866-4431-ABDA-6D115E6F6D47}"/>
              </a:ext>
            </a:extLst>
          </p:cNvPr>
          <p:cNvSpPr/>
          <p:nvPr/>
        </p:nvSpPr>
        <p:spPr>
          <a:xfrm>
            <a:off x="10029217" y="1848059"/>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19" name="Freeform: Shape 18">
            <a:extLst>
              <a:ext uri="{FF2B5EF4-FFF2-40B4-BE49-F238E27FC236}">
                <a16:creationId xmlns:a16="http://schemas.microsoft.com/office/drawing/2014/main" id="{8EE37DD3-7D05-437D-9A52-B38E3C677816}"/>
              </a:ext>
            </a:extLst>
          </p:cNvPr>
          <p:cNvSpPr/>
          <p:nvPr/>
        </p:nvSpPr>
        <p:spPr>
          <a:xfrm>
            <a:off x="6973272" y="1848059"/>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6">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0" name="Freeform: Shape 19">
            <a:extLst>
              <a:ext uri="{FF2B5EF4-FFF2-40B4-BE49-F238E27FC236}">
                <a16:creationId xmlns:a16="http://schemas.microsoft.com/office/drawing/2014/main" id="{49C55488-C85E-4675-80F5-DCF48DADA88C}"/>
              </a:ext>
            </a:extLst>
          </p:cNvPr>
          <p:cNvSpPr/>
          <p:nvPr/>
        </p:nvSpPr>
        <p:spPr>
          <a:xfrm>
            <a:off x="3917327" y="1848059"/>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1" name="Freeform: Shape 20">
            <a:extLst>
              <a:ext uri="{FF2B5EF4-FFF2-40B4-BE49-F238E27FC236}">
                <a16:creationId xmlns:a16="http://schemas.microsoft.com/office/drawing/2014/main" id="{E0DE7A2F-810E-4975-B844-963C3BF342DD}"/>
              </a:ext>
            </a:extLst>
          </p:cNvPr>
          <p:cNvSpPr/>
          <p:nvPr/>
        </p:nvSpPr>
        <p:spPr>
          <a:xfrm>
            <a:off x="861382" y="1848059"/>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2" name="Freeform: Shape 21">
            <a:extLst>
              <a:ext uri="{FF2B5EF4-FFF2-40B4-BE49-F238E27FC236}">
                <a16:creationId xmlns:a16="http://schemas.microsoft.com/office/drawing/2014/main" id="{114C3080-58B1-4A62-8D90-917CE0A056BA}"/>
              </a:ext>
            </a:extLst>
          </p:cNvPr>
          <p:cNvSpPr/>
          <p:nvPr/>
        </p:nvSpPr>
        <p:spPr>
          <a:xfrm>
            <a:off x="861382" y="4369045"/>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4" name="Freeform: Shape 23">
            <a:extLst>
              <a:ext uri="{FF2B5EF4-FFF2-40B4-BE49-F238E27FC236}">
                <a16:creationId xmlns:a16="http://schemas.microsoft.com/office/drawing/2014/main" id="{0D5CAA46-4C7C-4EA2-A636-D5D7EAD1588C}"/>
              </a:ext>
            </a:extLst>
          </p:cNvPr>
          <p:cNvSpPr/>
          <p:nvPr/>
        </p:nvSpPr>
        <p:spPr>
          <a:xfrm>
            <a:off x="3917327" y="4369045"/>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25" name="Freeform: Shape 24">
            <a:extLst>
              <a:ext uri="{FF2B5EF4-FFF2-40B4-BE49-F238E27FC236}">
                <a16:creationId xmlns:a16="http://schemas.microsoft.com/office/drawing/2014/main" id="{01DEDAB5-FB6D-4212-BA8D-8B3E0923C440}"/>
              </a:ext>
            </a:extLst>
          </p:cNvPr>
          <p:cNvSpPr/>
          <p:nvPr/>
        </p:nvSpPr>
        <p:spPr>
          <a:xfrm>
            <a:off x="6973272" y="4369045"/>
            <a:ext cx="1325881" cy="862358"/>
          </a:xfrm>
          <a:custGeom>
            <a:avLst/>
            <a:gdLst>
              <a:gd name="connsiteX0" fmla="*/ 160378 w 1325881"/>
              <a:gd name="connsiteY0" fmla="*/ 0 h 862358"/>
              <a:gd name="connsiteX1" fmla="*/ 190790 w 1325881"/>
              <a:gd name="connsiteY1" fmla="*/ 0 h 862358"/>
              <a:gd name="connsiteX2" fmla="*/ 221304 w 1325881"/>
              <a:gd name="connsiteY2" fmla="*/ 22137 h 862358"/>
              <a:gd name="connsiteX3" fmla="*/ 221304 w 1325881"/>
              <a:gd name="connsiteY3" fmla="*/ 76119 h 862358"/>
              <a:gd name="connsiteX4" fmla="*/ 292316 w 1325881"/>
              <a:gd name="connsiteY4" fmla="*/ 76119 h 862358"/>
              <a:gd name="connsiteX5" fmla="*/ 292316 w 1325881"/>
              <a:gd name="connsiteY5" fmla="*/ 22137 h 862358"/>
              <a:gd name="connsiteX6" fmla="*/ 322830 w 1325881"/>
              <a:gd name="connsiteY6" fmla="*/ 0 h 862358"/>
              <a:gd name="connsiteX7" fmla="*/ 353242 w 1325881"/>
              <a:gd name="connsiteY7" fmla="*/ 0 h 862358"/>
              <a:gd name="connsiteX8" fmla="*/ 383756 w 1325881"/>
              <a:gd name="connsiteY8" fmla="*/ 22137 h 862358"/>
              <a:gd name="connsiteX9" fmla="*/ 383756 w 1325881"/>
              <a:gd name="connsiteY9" fmla="*/ 76119 h 862358"/>
              <a:gd name="connsiteX10" fmla="*/ 454768 w 1325881"/>
              <a:gd name="connsiteY10" fmla="*/ 76119 h 862358"/>
              <a:gd name="connsiteX11" fmla="*/ 454768 w 1325881"/>
              <a:gd name="connsiteY11" fmla="*/ 22137 h 862358"/>
              <a:gd name="connsiteX12" fmla="*/ 485282 w 1325881"/>
              <a:gd name="connsiteY12" fmla="*/ 0 h 862358"/>
              <a:gd name="connsiteX13" fmla="*/ 515694 w 1325881"/>
              <a:gd name="connsiteY13" fmla="*/ 0 h 862358"/>
              <a:gd name="connsiteX14" fmla="*/ 546208 w 1325881"/>
              <a:gd name="connsiteY14" fmla="*/ 22137 h 862358"/>
              <a:gd name="connsiteX15" fmla="*/ 546208 w 1325881"/>
              <a:gd name="connsiteY15" fmla="*/ 76119 h 862358"/>
              <a:gd name="connsiteX16" fmla="*/ 617220 w 1325881"/>
              <a:gd name="connsiteY16" fmla="*/ 76119 h 862358"/>
              <a:gd name="connsiteX17" fmla="*/ 617220 w 1325881"/>
              <a:gd name="connsiteY17" fmla="*/ 22137 h 862358"/>
              <a:gd name="connsiteX18" fmla="*/ 647734 w 1325881"/>
              <a:gd name="connsiteY18" fmla="*/ 0 h 862358"/>
              <a:gd name="connsiteX19" fmla="*/ 678146 w 1325881"/>
              <a:gd name="connsiteY19" fmla="*/ 0 h 862358"/>
              <a:gd name="connsiteX20" fmla="*/ 708660 w 1325881"/>
              <a:gd name="connsiteY20" fmla="*/ 22137 h 862358"/>
              <a:gd name="connsiteX21" fmla="*/ 708660 w 1325881"/>
              <a:gd name="connsiteY21" fmla="*/ 76119 h 862358"/>
              <a:gd name="connsiteX22" fmla="*/ 779672 w 1325881"/>
              <a:gd name="connsiteY22" fmla="*/ 76119 h 862358"/>
              <a:gd name="connsiteX23" fmla="*/ 779672 w 1325881"/>
              <a:gd name="connsiteY23" fmla="*/ 22137 h 862358"/>
              <a:gd name="connsiteX24" fmla="*/ 810186 w 1325881"/>
              <a:gd name="connsiteY24" fmla="*/ 0 h 862358"/>
              <a:gd name="connsiteX25" fmla="*/ 840598 w 1325881"/>
              <a:gd name="connsiteY25" fmla="*/ 0 h 862358"/>
              <a:gd name="connsiteX26" fmla="*/ 871112 w 1325881"/>
              <a:gd name="connsiteY26" fmla="*/ 22137 h 862358"/>
              <a:gd name="connsiteX27" fmla="*/ 871112 w 1325881"/>
              <a:gd name="connsiteY27" fmla="*/ 76119 h 862358"/>
              <a:gd name="connsiteX28" fmla="*/ 942124 w 1325881"/>
              <a:gd name="connsiteY28" fmla="*/ 76119 h 862358"/>
              <a:gd name="connsiteX29" fmla="*/ 942124 w 1325881"/>
              <a:gd name="connsiteY29" fmla="*/ 22137 h 862358"/>
              <a:gd name="connsiteX30" fmla="*/ 972638 w 1325881"/>
              <a:gd name="connsiteY30" fmla="*/ 0 h 862358"/>
              <a:gd name="connsiteX31" fmla="*/ 1003050 w 1325881"/>
              <a:gd name="connsiteY31" fmla="*/ 0 h 862358"/>
              <a:gd name="connsiteX32" fmla="*/ 1033564 w 1325881"/>
              <a:gd name="connsiteY32" fmla="*/ 22137 h 862358"/>
              <a:gd name="connsiteX33" fmla="*/ 1033564 w 1325881"/>
              <a:gd name="connsiteY33" fmla="*/ 76119 h 862358"/>
              <a:gd name="connsiteX34" fmla="*/ 1104576 w 1325881"/>
              <a:gd name="connsiteY34" fmla="*/ 76119 h 862358"/>
              <a:gd name="connsiteX35" fmla="*/ 1104576 w 1325881"/>
              <a:gd name="connsiteY35" fmla="*/ 22137 h 862358"/>
              <a:gd name="connsiteX36" fmla="*/ 1135090 w 1325881"/>
              <a:gd name="connsiteY36" fmla="*/ 0 h 862358"/>
              <a:gd name="connsiteX37" fmla="*/ 1165502 w 1325881"/>
              <a:gd name="connsiteY37" fmla="*/ 0 h 862358"/>
              <a:gd name="connsiteX38" fmla="*/ 1196016 w 1325881"/>
              <a:gd name="connsiteY38" fmla="*/ 22137 h 862358"/>
              <a:gd name="connsiteX39" fmla="*/ 1196016 w 1325881"/>
              <a:gd name="connsiteY39" fmla="*/ 76119 h 862358"/>
              <a:gd name="connsiteX40" fmla="*/ 1285404 w 1325881"/>
              <a:gd name="connsiteY40" fmla="*/ 76119 h 862358"/>
              <a:gd name="connsiteX41" fmla="*/ 1325881 w 1325881"/>
              <a:gd name="connsiteY41" fmla="*/ 116596 h 862358"/>
              <a:gd name="connsiteX42" fmla="*/ 1325881 w 1325881"/>
              <a:gd name="connsiteY42" fmla="*/ 745763 h 862358"/>
              <a:gd name="connsiteX43" fmla="*/ 1285404 w 1325881"/>
              <a:gd name="connsiteY43" fmla="*/ 786240 h 862358"/>
              <a:gd name="connsiteX44" fmla="*/ 1196016 w 1325881"/>
              <a:gd name="connsiteY44" fmla="*/ 786240 h 862358"/>
              <a:gd name="connsiteX45" fmla="*/ 1196016 w 1325881"/>
              <a:gd name="connsiteY45" fmla="*/ 840222 h 862358"/>
              <a:gd name="connsiteX46" fmla="*/ 1165502 w 1325881"/>
              <a:gd name="connsiteY46" fmla="*/ 862358 h 862358"/>
              <a:gd name="connsiteX47" fmla="*/ 1135090 w 1325881"/>
              <a:gd name="connsiteY47" fmla="*/ 862358 h 862358"/>
              <a:gd name="connsiteX48" fmla="*/ 1104576 w 1325881"/>
              <a:gd name="connsiteY48" fmla="*/ 840222 h 862358"/>
              <a:gd name="connsiteX49" fmla="*/ 1104576 w 1325881"/>
              <a:gd name="connsiteY49" fmla="*/ 786240 h 862358"/>
              <a:gd name="connsiteX50" fmla="*/ 1033564 w 1325881"/>
              <a:gd name="connsiteY50" fmla="*/ 786240 h 862358"/>
              <a:gd name="connsiteX51" fmla="*/ 1033564 w 1325881"/>
              <a:gd name="connsiteY51" fmla="*/ 840222 h 862358"/>
              <a:gd name="connsiteX52" fmla="*/ 1003050 w 1325881"/>
              <a:gd name="connsiteY52" fmla="*/ 862358 h 862358"/>
              <a:gd name="connsiteX53" fmla="*/ 972638 w 1325881"/>
              <a:gd name="connsiteY53" fmla="*/ 862358 h 862358"/>
              <a:gd name="connsiteX54" fmla="*/ 942124 w 1325881"/>
              <a:gd name="connsiteY54" fmla="*/ 840222 h 862358"/>
              <a:gd name="connsiteX55" fmla="*/ 942124 w 1325881"/>
              <a:gd name="connsiteY55" fmla="*/ 786240 h 862358"/>
              <a:gd name="connsiteX56" fmla="*/ 871112 w 1325881"/>
              <a:gd name="connsiteY56" fmla="*/ 786240 h 862358"/>
              <a:gd name="connsiteX57" fmla="*/ 871112 w 1325881"/>
              <a:gd name="connsiteY57" fmla="*/ 840222 h 862358"/>
              <a:gd name="connsiteX58" fmla="*/ 840598 w 1325881"/>
              <a:gd name="connsiteY58" fmla="*/ 862358 h 862358"/>
              <a:gd name="connsiteX59" fmla="*/ 810186 w 1325881"/>
              <a:gd name="connsiteY59" fmla="*/ 862358 h 862358"/>
              <a:gd name="connsiteX60" fmla="*/ 779672 w 1325881"/>
              <a:gd name="connsiteY60" fmla="*/ 840222 h 862358"/>
              <a:gd name="connsiteX61" fmla="*/ 779672 w 1325881"/>
              <a:gd name="connsiteY61" fmla="*/ 786240 h 862358"/>
              <a:gd name="connsiteX62" fmla="*/ 708660 w 1325881"/>
              <a:gd name="connsiteY62" fmla="*/ 786240 h 862358"/>
              <a:gd name="connsiteX63" fmla="*/ 708660 w 1325881"/>
              <a:gd name="connsiteY63" fmla="*/ 840222 h 862358"/>
              <a:gd name="connsiteX64" fmla="*/ 678146 w 1325881"/>
              <a:gd name="connsiteY64" fmla="*/ 862358 h 862358"/>
              <a:gd name="connsiteX65" fmla="*/ 647734 w 1325881"/>
              <a:gd name="connsiteY65" fmla="*/ 862358 h 862358"/>
              <a:gd name="connsiteX66" fmla="*/ 617220 w 1325881"/>
              <a:gd name="connsiteY66" fmla="*/ 840222 h 862358"/>
              <a:gd name="connsiteX67" fmla="*/ 617220 w 1325881"/>
              <a:gd name="connsiteY67" fmla="*/ 786240 h 862358"/>
              <a:gd name="connsiteX68" fmla="*/ 546208 w 1325881"/>
              <a:gd name="connsiteY68" fmla="*/ 786240 h 862358"/>
              <a:gd name="connsiteX69" fmla="*/ 546208 w 1325881"/>
              <a:gd name="connsiteY69" fmla="*/ 840222 h 862358"/>
              <a:gd name="connsiteX70" fmla="*/ 515694 w 1325881"/>
              <a:gd name="connsiteY70" fmla="*/ 862358 h 862358"/>
              <a:gd name="connsiteX71" fmla="*/ 485282 w 1325881"/>
              <a:gd name="connsiteY71" fmla="*/ 862358 h 862358"/>
              <a:gd name="connsiteX72" fmla="*/ 454768 w 1325881"/>
              <a:gd name="connsiteY72" fmla="*/ 840222 h 862358"/>
              <a:gd name="connsiteX73" fmla="*/ 454768 w 1325881"/>
              <a:gd name="connsiteY73" fmla="*/ 786240 h 862358"/>
              <a:gd name="connsiteX74" fmla="*/ 383756 w 1325881"/>
              <a:gd name="connsiteY74" fmla="*/ 786240 h 862358"/>
              <a:gd name="connsiteX75" fmla="*/ 383756 w 1325881"/>
              <a:gd name="connsiteY75" fmla="*/ 840222 h 862358"/>
              <a:gd name="connsiteX76" fmla="*/ 353242 w 1325881"/>
              <a:gd name="connsiteY76" fmla="*/ 862358 h 862358"/>
              <a:gd name="connsiteX77" fmla="*/ 322830 w 1325881"/>
              <a:gd name="connsiteY77" fmla="*/ 862358 h 862358"/>
              <a:gd name="connsiteX78" fmla="*/ 292316 w 1325881"/>
              <a:gd name="connsiteY78" fmla="*/ 840222 h 862358"/>
              <a:gd name="connsiteX79" fmla="*/ 292316 w 1325881"/>
              <a:gd name="connsiteY79" fmla="*/ 786240 h 862358"/>
              <a:gd name="connsiteX80" fmla="*/ 221304 w 1325881"/>
              <a:gd name="connsiteY80" fmla="*/ 786240 h 862358"/>
              <a:gd name="connsiteX81" fmla="*/ 221304 w 1325881"/>
              <a:gd name="connsiteY81" fmla="*/ 840222 h 862358"/>
              <a:gd name="connsiteX82" fmla="*/ 190790 w 1325881"/>
              <a:gd name="connsiteY82" fmla="*/ 862358 h 862358"/>
              <a:gd name="connsiteX83" fmla="*/ 160378 w 1325881"/>
              <a:gd name="connsiteY83" fmla="*/ 862358 h 862358"/>
              <a:gd name="connsiteX84" fmla="*/ 129864 w 1325881"/>
              <a:gd name="connsiteY84" fmla="*/ 840222 h 862358"/>
              <a:gd name="connsiteX85" fmla="*/ 129864 w 1325881"/>
              <a:gd name="connsiteY85" fmla="*/ 786240 h 862358"/>
              <a:gd name="connsiteX86" fmla="*/ 40477 w 1325881"/>
              <a:gd name="connsiteY86" fmla="*/ 786240 h 862358"/>
              <a:gd name="connsiteX87" fmla="*/ 0 w 1325881"/>
              <a:gd name="connsiteY87" fmla="*/ 745763 h 862358"/>
              <a:gd name="connsiteX88" fmla="*/ 0 w 1325881"/>
              <a:gd name="connsiteY88" fmla="*/ 116596 h 862358"/>
              <a:gd name="connsiteX89" fmla="*/ 40477 w 1325881"/>
              <a:gd name="connsiteY89" fmla="*/ 76119 h 862358"/>
              <a:gd name="connsiteX90" fmla="*/ 129864 w 1325881"/>
              <a:gd name="connsiteY90" fmla="*/ 76119 h 862358"/>
              <a:gd name="connsiteX91" fmla="*/ 129864 w 1325881"/>
              <a:gd name="connsiteY91" fmla="*/ 22137 h 862358"/>
              <a:gd name="connsiteX92" fmla="*/ 160378 w 1325881"/>
              <a:gd name="connsiteY92" fmla="*/ 0 h 86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25881" h="862358">
                <a:moveTo>
                  <a:pt x="160378" y="0"/>
                </a:moveTo>
                <a:lnTo>
                  <a:pt x="190790" y="0"/>
                </a:lnTo>
                <a:cubicBezTo>
                  <a:pt x="207642" y="0"/>
                  <a:pt x="221304" y="9911"/>
                  <a:pt x="221304" y="22137"/>
                </a:cubicBezTo>
                <a:lnTo>
                  <a:pt x="221304" y="76119"/>
                </a:lnTo>
                <a:lnTo>
                  <a:pt x="292316" y="76119"/>
                </a:lnTo>
                <a:lnTo>
                  <a:pt x="292316" y="22137"/>
                </a:lnTo>
                <a:cubicBezTo>
                  <a:pt x="292316" y="9911"/>
                  <a:pt x="305978" y="0"/>
                  <a:pt x="322830" y="0"/>
                </a:cubicBezTo>
                <a:lnTo>
                  <a:pt x="353242" y="0"/>
                </a:lnTo>
                <a:cubicBezTo>
                  <a:pt x="370094" y="0"/>
                  <a:pt x="383756" y="9911"/>
                  <a:pt x="383756" y="22137"/>
                </a:cubicBezTo>
                <a:lnTo>
                  <a:pt x="383756" y="76119"/>
                </a:lnTo>
                <a:lnTo>
                  <a:pt x="454768" y="76119"/>
                </a:lnTo>
                <a:lnTo>
                  <a:pt x="454768" y="22137"/>
                </a:lnTo>
                <a:cubicBezTo>
                  <a:pt x="454768" y="9911"/>
                  <a:pt x="468430" y="0"/>
                  <a:pt x="485282" y="0"/>
                </a:cubicBezTo>
                <a:lnTo>
                  <a:pt x="515694" y="0"/>
                </a:lnTo>
                <a:cubicBezTo>
                  <a:pt x="532546" y="0"/>
                  <a:pt x="546208" y="9911"/>
                  <a:pt x="546208" y="22137"/>
                </a:cubicBezTo>
                <a:lnTo>
                  <a:pt x="546208" y="76119"/>
                </a:lnTo>
                <a:lnTo>
                  <a:pt x="617220" y="76119"/>
                </a:lnTo>
                <a:lnTo>
                  <a:pt x="617220" y="22137"/>
                </a:lnTo>
                <a:cubicBezTo>
                  <a:pt x="617220" y="9911"/>
                  <a:pt x="630882" y="0"/>
                  <a:pt x="647734" y="0"/>
                </a:cubicBezTo>
                <a:lnTo>
                  <a:pt x="678146" y="0"/>
                </a:lnTo>
                <a:cubicBezTo>
                  <a:pt x="694998" y="0"/>
                  <a:pt x="708660" y="9911"/>
                  <a:pt x="708660" y="22137"/>
                </a:cubicBezTo>
                <a:lnTo>
                  <a:pt x="708660" y="76119"/>
                </a:lnTo>
                <a:lnTo>
                  <a:pt x="779672" y="76119"/>
                </a:lnTo>
                <a:lnTo>
                  <a:pt x="779672" y="22137"/>
                </a:lnTo>
                <a:cubicBezTo>
                  <a:pt x="779672" y="9911"/>
                  <a:pt x="793334" y="0"/>
                  <a:pt x="810186" y="0"/>
                </a:cubicBezTo>
                <a:lnTo>
                  <a:pt x="840598" y="0"/>
                </a:lnTo>
                <a:cubicBezTo>
                  <a:pt x="857450" y="0"/>
                  <a:pt x="871112" y="9911"/>
                  <a:pt x="871112" y="22137"/>
                </a:cubicBezTo>
                <a:lnTo>
                  <a:pt x="871112" y="76119"/>
                </a:lnTo>
                <a:lnTo>
                  <a:pt x="942124" y="76119"/>
                </a:lnTo>
                <a:lnTo>
                  <a:pt x="942124" y="22137"/>
                </a:lnTo>
                <a:cubicBezTo>
                  <a:pt x="942124" y="9911"/>
                  <a:pt x="955786" y="0"/>
                  <a:pt x="972638" y="0"/>
                </a:cubicBezTo>
                <a:lnTo>
                  <a:pt x="1003050" y="0"/>
                </a:lnTo>
                <a:cubicBezTo>
                  <a:pt x="1019902" y="0"/>
                  <a:pt x="1033564" y="9911"/>
                  <a:pt x="1033564" y="22137"/>
                </a:cubicBezTo>
                <a:lnTo>
                  <a:pt x="1033564" y="76119"/>
                </a:lnTo>
                <a:lnTo>
                  <a:pt x="1104576" y="76119"/>
                </a:lnTo>
                <a:lnTo>
                  <a:pt x="1104576" y="22137"/>
                </a:lnTo>
                <a:cubicBezTo>
                  <a:pt x="1104576" y="9911"/>
                  <a:pt x="1118238" y="0"/>
                  <a:pt x="1135090" y="0"/>
                </a:cubicBezTo>
                <a:lnTo>
                  <a:pt x="1165502" y="0"/>
                </a:lnTo>
                <a:cubicBezTo>
                  <a:pt x="1182354" y="0"/>
                  <a:pt x="1196016" y="9911"/>
                  <a:pt x="1196016" y="22137"/>
                </a:cubicBezTo>
                <a:lnTo>
                  <a:pt x="1196016" y="76119"/>
                </a:lnTo>
                <a:lnTo>
                  <a:pt x="1285404" y="76119"/>
                </a:lnTo>
                <a:cubicBezTo>
                  <a:pt x="1307759" y="76119"/>
                  <a:pt x="1325881" y="94241"/>
                  <a:pt x="1325881" y="116596"/>
                </a:cubicBezTo>
                <a:lnTo>
                  <a:pt x="1325881" y="745763"/>
                </a:lnTo>
                <a:cubicBezTo>
                  <a:pt x="1325881" y="768118"/>
                  <a:pt x="1307759" y="786240"/>
                  <a:pt x="1285404" y="786240"/>
                </a:cubicBezTo>
                <a:lnTo>
                  <a:pt x="1196016" y="786240"/>
                </a:lnTo>
                <a:lnTo>
                  <a:pt x="1196016" y="840222"/>
                </a:lnTo>
                <a:cubicBezTo>
                  <a:pt x="1196016" y="852447"/>
                  <a:pt x="1182354" y="862358"/>
                  <a:pt x="1165502" y="862358"/>
                </a:cubicBezTo>
                <a:lnTo>
                  <a:pt x="1135090" y="862358"/>
                </a:lnTo>
                <a:cubicBezTo>
                  <a:pt x="1118238" y="862358"/>
                  <a:pt x="1104576" y="852447"/>
                  <a:pt x="1104576" y="840222"/>
                </a:cubicBezTo>
                <a:lnTo>
                  <a:pt x="1104576" y="786240"/>
                </a:lnTo>
                <a:lnTo>
                  <a:pt x="1033564" y="786240"/>
                </a:lnTo>
                <a:lnTo>
                  <a:pt x="1033564" y="840222"/>
                </a:lnTo>
                <a:cubicBezTo>
                  <a:pt x="1033564" y="852447"/>
                  <a:pt x="1019902" y="862358"/>
                  <a:pt x="1003050" y="862358"/>
                </a:cubicBezTo>
                <a:lnTo>
                  <a:pt x="972638" y="862358"/>
                </a:lnTo>
                <a:cubicBezTo>
                  <a:pt x="955786" y="862358"/>
                  <a:pt x="942124" y="852447"/>
                  <a:pt x="942124" y="840222"/>
                </a:cubicBezTo>
                <a:lnTo>
                  <a:pt x="942124" y="786240"/>
                </a:lnTo>
                <a:lnTo>
                  <a:pt x="871112" y="786240"/>
                </a:lnTo>
                <a:lnTo>
                  <a:pt x="871112" y="840222"/>
                </a:lnTo>
                <a:cubicBezTo>
                  <a:pt x="871112" y="852447"/>
                  <a:pt x="857450" y="862358"/>
                  <a:pt x="840598" y="862358"/>
                </a:cubicBezTo>
                <a:lnTo>
                  <a:pt x="810186" y="862358"/>
                </a:lnTo>
                <a:cubicBezTo>
                  <a:pt x="793334" y="862358"/>
                  <a:pt x="779672" y="852447"/>
                  <a:pt x="779672" y="840222"/>
                </a:cubicBezTo>
                <a:lnTo>
                  <a:pt x="779672" y="786240"/>
                </a:lnTo>
                <a:lnTo>
                  <a:pt x="708660" y="786240"/>
                </a:lnTo>
                <a:lnTo>
                  <a:pt x="708660" y="840222"/>
                </a:lnTo>
                <a:cubicBezTo>
                  <a:pt x="708660" y="852447"/>
                  <a:pt x="694998" y="862358"/>
                  <a:pt x="678146" y="862358"/>
                </a:cubicBezTo>
                <a:lnTo>
                  <a:pt x="647734" y="862358"/>
                </a:lnTo>
                <a:cubicBezTo>
                  <a:pt x="630882" y="862358"/>
                  <a:pt x="617220" y="852447"/>
                  <a:pt x="617220" y="840222"/>
                </a:cubicBezTo>
                <a:lnTo>
                  <a:pt x="617220" y="786240"/>
                </a:lnTo>
                <a:lnTo>
                  <a:pt x="546208" y="786240"/>
                </a:lnTo>
                <a:lnTo>
                  <a:pt x="546208" y="840222"/>
                </a:lnTo>
                <a:cubicBezTo>
                  <a:pt x="546208" y="852447"/>
                  <a:pt x="532546" y="862358"/>
                  <a:pt x="515694" y="862358"/>
                </a:cubicBezTo>
                <a:lnTo>
                  <a:pt x="485282" y="862358"/>
                </a:lnTo>
                <a:cubicBezTo>
                  <a:pt x="468430" y="862358"/>
                  <a:pt x="454768" y="852447"/>
                  <a:pt x="454768" y="840222"/>
                </a:cubicBezTo>
                <a:lnTo>
                  <a:pt x="454768" y="786240"/>
                </a:lnTo>
                <a:lnTo>
                  <a:pt x="383756" y="786240"/>
                </a:lnTo>
                <a:lnTo>
                  <a:pt x="383756" y="840222"/>
                </a:lnTo>
                <a:cubicBezTo>
                  <a:pt x="383756" y="852447"/>
                  <a:pt x="370094" y="862358"/>
                  <a:pt x="353242" y="862358"/>
                </a:cubicBezTo>
                <a:lnTo>
                  <a:pt x="322830" y="862358"/>
                </a:lnTo>
                <a:cubicBezTo>
                  <a:pt x="305978" y="862358"/>
                  <a:pt x="292316" y="852447"/>
                  <a:pt x="292316" y="840222"/>
                </a:cubicBezTo>
                <a:lnTo>
                  <a:pt x="292316" y="786240"/>
                </a:lnTo>
                <a:lnTo>
                  <a:pt x="221304" y="786240"/>
                </a:lnTo>
                <a:lnTo>
                  <a:pt x="221304" y="840222"/>
                </a:lnTo>
                <a:cubicBezTo>
                  <a:pt x="221304" y="852447"/>
                  <a:pt x="207642" y="862358"/>
                  <a:pt x="190790" y="862358"/>
                </a:cubicBezTo>
                <a:lnTo>
                  <a:pt x="160378" y="862358"/>
                </a:lnTo>
                <a:cubicBezTo>
                  <a:pt x="143526" y="862358"/>
                  <a:pt x="129864" y="852447"/>
                  <a:pt x="129864" y="840222"/>
                </a:cubicBezTo>
                <a:lnTo>
                  <a:pt x="129864" y="786240"/>
                </a:lnTo>
                <a:lnTo>
                  <a:pt x="40477" y="786240"/>
                </a:lnTo>
                <a:cubicBezTo>
                  <a:pt x="18122" y="786240"/>
                  <a:pt x="0" y="768118"/>
                  <a:pt x="0" y="745763"/>
                </a:cubicBezTo>
                <a:lnTo>
                  <a:pt x="0" y="116596"/>
                </a:lnTo>
                <a:cubicBezTo>
                  <a:pt x="0" y="94241"/>
                  <a:pt x="18122" y="76119"/>
                  <a:pt x="40477" y="76119"/>
                </a:cubicBezTo>
                <a:lnTo>
                  <a:pt x="129864" y="76119"/>
                </a:lnTo>
                <a:lnTo>
                  <a:pt x="129864" y="22137"/>
                </a:lnTo>
                <a:cubicBezTo>
                  <a:pt x="129864" y="9911"/>
                  <a:pt x="143526" y="0"/>
                  <a:pt x="1603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62" name="직사각형 113">
            <a:extLst>
              <a:ext uri="{FF2B5EF4-FFF2-40B4-BE49-F238E27FC236}">
                <a16:creationId xmlns:a16="http://schemas.microsoft.com/office/drawing/2014/main" id="{EB95F796-E9A4-4EFE-BDBF-84D2D0DF7FFD}"/>
              </a:ext>
            </a:extLst>
          </p:cNvPr>
          <p:cNvSpPr>
            <a:spLocks noChangeArrowheads="1"/>
          </p:cNvSpPr>
          <p:nvPr/>
        </p:nvSpPr>
        <p:spPr bwMode="auto">
          <a:xfrm>
            <a:off x="1000960" y="2017628"/>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IV</a:t>
            </a:r>
            <a:endParaRPr lang="ko-KR" altLang="en-US" sz="2800" dirty="0">
              <a:solidFill>
                <a:schemeClr val="bg1"/>
              </a:solidFill>
            </a:endParaRPr>
          </a:p>
        </p:txBody>
      </p:sp>
      <p:sp>
        <p:nvSpPr>
          <p:cNvPr id="63" name="직사각형 113">
            <a:extLst>
              <a:ext uri="{FF2B5EF4-FFF2-40B4-BE49-F238E27FC236}">
                <a16:creationId xmlns:a16="http://schemas.microsoft.com/office/drawing/2014/main" id="{FF83D072-F46C-43A9-A807-2F568B83D0E2}"/>
              </a:ext>
            </a:extLst>
          </p:cNvPr>
          <p:cNvSpPr>
            <a:spLocks noChangeArrowheads="1"/>
          </p:cNvSpPr>
          <p:nvPr/>
        </p:nvSpPr>
        <p:spPr bwMode="auto">
          <a:xfrm>
            <a:off x="4056905" y="2017628"/>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III</a:t>
            </a:r>
            <a:endParaRPr lang="ko-KR" altLang="en-US" sz="2800" dirty="0">
              <a:solidFill>
                <a:schemeClr val="bg1"/>
              </a:solidFill>
            </a:endParaRPr>
          </a:p>
        </p:txBody>
      </p:sp>
      <p:sp>
        <p:nvSpPr>
          <p:cNvPr id="64" name="직사각형 113">
            <a:extLst>
              <a:ext uri="{FF2B5EF4-FFF2-40B4-BE49-F238E27FC236}">
                <a16:creationId xmlns:a16="http://schemas.microsoft.com/office/drawing/2014/main" id="{173F1FDB-F94F-4A28-9F96-1AAE7A89EDC3}"/>
              </a:ext>
            </a:extLst>
          </p:cNvPr>
          <p:cNvSpPr>
            <a:spLocks noChangeArrowheads="1"/>
          </p:cNvSpPr>
          <p:nvPr/>
        </p:nvSpPr>
        <p:spPr bwMode="auto">
          <a:xfrm>
            <a:off x="7112850" y="2017628"/>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II</a:t>
            </a:r>
            <a:endParaRPr lang="ko-KR" altLang="en-US" sz="2800" dirty="0">
              <a:solidFill>
                <a:schemeClr val="bg1"/>
              </a:solidFill>
            </a:endParaRPr>
          </a:p>
        </p:txBody>
      </p:sp>
      <p:sp>
        <p:nvSpPr>
          <p:cNvPr id="65" name="직사각형 113">
            <a:extLst>
              <a:ext uri="{FF2B5EF4-FFF2-40B4-BE49-F238E27FC236}">
                <a16:creationId xmlns:a16="http://schemas.microsoft.com/office/drawing/2014/main" id="{72060F93-153B-4226-AE96-CCD65FF54558}"/>
              </a:ext>
            </a:extLst>
          </p:cNvPr>
          <p:cNvSpPr>
            <a:spLocks noChangeArrowheads="1"/>
          </p:cNvSpPr>
          <p:nvPr/>
        </p:nvSpPr>
        <p:spPr bwMode="auto">
          <a:xfrm>
            <a:off x="10168795" y="2017628"/>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I</a:t>
            </a:r>
            <a:endParaRPr lang="ko-KR" altLang="en-US" sz="2800" dirty="0">
              <a:solidFill>
                <a:schemeClr val="bg1"/>
              </a:solidFill>
            </a:endParaRPr>
          </a:p>
        </p:txBody>
      </p:sp>
      <p:sp>
        <p:nvSpPr>
          <p:cNvPr id="66" name="TextBox 65">
            <a:extLst>
              <a:ext uri="{FF2B5EF4-FFF2-40B4-BE49-F238E27FC236}">
                <a16:creationId xmlns:a16="http://schemas.microsoft.com/office/drawing/2014/main" id="{27E986A4-9CF9-4D30-9A5D-EC9BE96F3CE6}"/>
              </a:ext>
            </a:extLst>
          </p:cNvPr>
          <p:cNvSpPr txBox="1"/>
          <p:nvPr/>
        </p:nvSpPr>
        <p:spPr>
          <a:xfrm>
            <a:off x="6224630" y="2883548"/>
            <a:ext cx="3115746" cy="861774"/>
          </a:xfrm>
          <a:prstGeom prst="rect">
            <a:avLst/>
          </a:prstGeom>
          <a:noFill/>
        </p:spPr>
        <p:txBody>
          <a:bodyPr wrap="square" rtlCol="0">
            <a:spAutoFit/>
          </a:bodyPr>
          <a:lstStyle/>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Các hằng số và kiểu dữ liệu</a:t>
            </a:r>
            <a:endParaRPr lang="ko-KR" alt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67" name="TextBox 66">
            <a:extLst>
              <a:ext uri="{FF2B5EF4-FFF2-40B4-BE49-F238E27FC236}">
                <a16:creationId xmlns:a16="http://schemas.microsoft.com/office/drawing/2014/main" id="{9BC03A8D-E9F9-4E4B-BF2C-129363804A3B}"/>
              </a:ext>
            </a:extLst>
          </p:cNvPr>
          <p:cNvSpPr txBox="1"/>
          <p:nvPr/>
        </p:nvSpPr>
        <p:spPr>
          <a:xfrm>
            <a:off x="9571190" y="2914325"/>
            <a:ext cx="2197666" cy="830997"/>
          </a:xfrm>
          <a:prstGeom prst="rect">
            <a:avLst/>
          </a:prstGeom>
          <a:noFill/>
        </p:spPr>
        <p:txBody>
          <a:bodyPr wrap="square" rtlCol="0">
            <a:spAutoFit/>
          </a:bodyPr>
          <a:lstStyle/>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Giao diện</a:t>
            </a:r>
          </a:p>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 ch</a:t>
            </a:r>
            <a:r>
              <a:rPr lang="vi-VN" altLang="ko-KR" sz="2400">
                <a:solidFill>
                  <a:schemeClr val="tx1">
                    <a:lumMod val="75000"/>
                    <a:lumOff val="25000"/>
                  </a:schemeClr>
                </a:solidFill>
                <a:latin typeface="Helvetica" panose="020B0604020202020204" pitchFamily="34" charset="0"/>
                <a:cs typeface="Helvetica" panose="020B0604020202020204" pitchFamily="34" charset="0"/>
              </a:rPr>
              <a:t>ư</a:t>
            </a:r>
            <a:r>
              <a:rPr lang="en-US" altLang="ko-KR" sz="2400">
                <a:solidFill>
                  <a:schemeClr val="tx1">
                    <a:lumMod val="75000"/>
                    <a:lumOff val="25000"/>
                  </a:schemeClr>
                </a:solidFill>
                <a:latin typeface="Helvetica" panose="020B0604020202020204" pitchFamily="34" charset="0"/>
                <a:cs typeface="Helvetica" panose="020B0604020202020204" pitchFamily="34" charset="0"/>
              </a:rPr>
              <a:t>ơng trình</a:t>
            </a:r>
            <a:endParaRPr lang="ko-KR" alt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68" name="TextBox 67">
            <a:extLst>
              <a:ext uri="{FF2B5EF4-FFF2-40B4-BE49-F238E27FC236}">
                <a16:creationId xmlns:a16="http://schemas.microsoft.com/office/drawing/2014/main" id="{68BA2C40-7E09-488F-A9E3-1B7E51F4A28F}"/>
              </a:ext>
            </a:extLst>
          </p:cNvPr>
          <p:cNvSpPr txBox="1"/>
          <p:nvPr/>
        </p:nvSpPr>
        <p:spPr>
          <a:xfrm>
            <a:off x="3187943" y="2883548"/>
            <a:ext cx="2968283" cy="477054"/>
          </a:xfrm>
          <a:prstGeom prst="rect">
            <a:avLst/>
          </a:prstGeom>
          <a:noFill/>
        </p:spPr>
        <p:txBody>
          <a:bodyPr wrap="square" rtlCol="0">
            <a:spAutoFit/>
          </a:bodyPr>
          <a:lstStyle/>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Khởi tạo bàn cờ</a:t>
            </a:r>
            <a:endParaRPr lang="ko-KR" alt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69" name="TextBox 68">
            <a:extLst>
              <a:ext uri="{FF2B5EF4-FFF2-40B4-BE49-F238E27FC236}">
                <a16:creationId xmlns:a16="http://schemas.microsoft.com/office/drawing/2014/main" id="{72F8CB76-01A2-4B2F-A619-4817E052D56F}"/>
              </a:ext>
            </a:extLst>
          </p:cNvPr>
          <p:cNvSpPr txBox="1"/>
          <p:nvPr/>
        </p:nvSpPr>
        <p:spPr>
          <a:xfrm>
            <a:off x="112542" y="2883548"/>
            <a:ext cx="3115746" cy="461665"/>
          </a:xfrm>
          <a:prstGeom prst="rect">
            <a:avLst/>
          </a:prstGeom>
          <a:solidFill>
            <a:schemeClr val="bg1"/>
          </a:solidFill>
        </p:spPr>
        <p:txBody>
          <a:bodyPr wrap="square" rtlCol="0">
            <a:spAutoFit/>
          </a:bodyPr>
          <a:lstStyle/>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Xử lý kết quả trò ch</a:t>
            </a:r>
            <a:r>
              <a:rPr lang="vi-VN" altLang="ko-KR" sz="2400">
                <a:solidFill>
                  <a:schemeClr val="tx1">
                    <a:lumMod val="75000"/>
                    <a:lumOff val="25000"/>
                  </a:schemeClr>
                </a:solidFill>
                <a:latin typeface="Helvetica" panose="020B0604020202020204" pitchFamily="34" charset="0"/>
                <a:cs typeface="Helvetica" panose="020B0604020202020204" pitchFamily="34" charset="0"/>
              </a:rPr>
              <a:t>ơ</a:t>
            </a:r>
            <a:r>
              <a:rPr lang="en-US" altLang="ko-KR" sz="2400">
                <a:solidFill>
                  <a:schemeClr val="tx1">
                    <a:lumMod val="75000"/>
                    <a:lumOff val="25000"/>
                  </a:schemeClr>
                </a:solidFill>
                <a:latin typeface="Helvetica" panose="020B0604020202020204" pitchFamily="34" charset="0"/>
                <a:cs typeface="Helvetica" panose="020B0604020202020204" pitchFamily="34" charset="0"/>
              </a:rPr>
              <a:t>i</a:t>
            </a:r>
            <a:endParaRPr lang="ko-KR" alt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70" name="직사각형 113">
            <a:extLst>
              <a:ext uri="{FF2B5EF4-FFF2-40B4-BE49-F238E27FC236}">
                <a16:creationId xmlns:a16="http://schemas.microsoft.com/office/drawing/2014/main" id="{5697E593-86DF-40C0-AF62-9BA1B348D59F}"/>
              </a:ext>
            </a:extLst>
          </p:cNvPr>
          <p:cNvSpPr>
            <a:spLocks noChangeArrowheads="1"/>
          </p:cNvSpPr>
          <p:nvPr/>
        </p:nvSpPr>
        <p:spPr bwMode="auto">
          <a:xfrm>
            <a:off x="1000960" y="4538614"/>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V</a:t>
            </a:r>
            <a:endParaRPr lang="ko-KR" altLang="en-US" sz="2800" dirty="0">
              <a:solidFill>
                <a:schemeClr val="bg1"/>
              </a:solidFill>
            </a:endParaRPr>
          </a:p>
        </p:txBody>
      </p:sp>
      <p:sp>
        <p:nvSpPr>
          <p:cNvPr id="71" name="직사각형 113">
            <a:extLst>
              <a:ext uri="{FF2B5EF4-FFF2-40B4-BE49-F238E27FC236}">
                <a16:creationId xmlns:a16="http://schemas.microsoft.com/office/drawing/2014/main" id="{30703B4E-CC5B-4160-95B5-E73CB3BD3C86}"/>
              </a:ext>
            </a:extLst>
          </p:cNvPr>
          <p:cNvSpPr>
            <a:spLocks noChangeArrowheads="1"/>
          </p:cNvSpPr>
          <p:nvPr/>
        </p:nvSpPr>
        <p:spPr bwMode="auto">
          <a:xfrm>
            <a:off x="7112850" y="4538614"/>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VII</a:t>
            </a:r>
            <a:endParaRPr lang="ko-KR" altLang="en-US" sz="2800" dirty="0">
              <a:solidFill>
                <a:schemeClr val="bg1"/>
              </a:solidFill>
            </a:endParaRPr>
          </a:p>
        </p:txBody>
      </p:sp>
      <p:sp>
        <p:nvSpPr>
          <p:cNvPr id="72" name="직사각형 113">
            <a:extLst>
              <a:ext uri="{FF2B5EF4-FFF2-40B4-BE49-F238E27FC236}">
                <a16:creationId xmlns:a16="http://schemas.microsoft.com/office/drawing/2014/main" id="{C7FE7835-D5E2-49B2-945E-047175B1E4B0}"/>
              </a:ext>
            </a:extLst>
          </p:cNvPr>
          <p:cNvSpPr>
            <a:spLocks noChangeArrowheads="1"/>
          </p:cNvSpPr>
          <p:nvPr/>
        </p:nvSpPr>
        <p:spPr bwMode="auto">
          <a:xfrm>
            <a:off x="4056905" y="4538614"/>
            <a:ext cx="1046724" cy="52322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800" b="1">
                <a:solidFill>
                  <a:schemeClr val="bg1"/>
                </a:solidFill>
                <a:cs typeface="Arial" charset="0"/>
              </a:rPr>
              <a:t>VI</a:t>
            </a:r>
            <a:endParaRPr lang="ko-KR" altLang="en-US" sz="2800" dirty="0">
              <a:solidFill>
                <a:schemeClr val="bg1"/>
              </a:solidFill>
            </a:endParaRPr>
          </a:p>
        </p:txBody>
      </p:sp>
      <p:sp>
        <p:nvSpPr>
          <p:cNvPr id="73" name="TextBox 72">
            <a:extLst>
              <a:ext uri="{FF2B5EF4-FFF2-40B4-BE49-F238E27FC236}">
                <a16:creationId xmlns:a16="http://schemas.microsoft.com/office/drawing/2014/main" id="{72A028F3-ECC0-48A5-B30F-9D37EB94B559}"/>
              </a:ext>
            </a:extLst>
          </p:cNvPr>
          <p:cNvSpPr txBox="1"/>
          <p:nvPr/>
        </p:nvSpPr>
        <p:spPr>
          <a:xfrm>
            <a:off x="6096000" y="5439652"/>
            <a:ext cx="2995721" cy="830997"/>
          </a:xfrm>
          <a:prstGeom prst="rect">
            <a:avLst/>
          </a:prstGeom>
          <a:noFill/>
        </p:spPr>
        <p:txBody>
          <a:bodyPr wrap="square" rtlCol="0">
            <a:spAutoFit/>
          </a:bodyPr>
          <a:lstStyle/>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Xử lý kết nối LAN giữa hai máy</a:t>
            </a:r>
            <a:endParaRPr lang="ko-KR" alt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74" name="TextBox 73">
            <a:extLst>
              <a:ext uri="{FF2B5EF4-FFF2-40B4-BE49-F238E27FC236}">
                <a16:creationId xmlns:a16="http://schemas.microsoft.com/office/drawing/2014/main" id="{F411E72A-34BA-4740-9C37-6597412142AD}"/>
              </a:ext>
            </a:extLst>
          </p:cNvPr>
          <p:cNvSpPr txBox="1"/>
          <p:nvPr/>
        </p:nvSpPr>
        <p:spPr>
          <a:xfrm>
            <a:off x="131998" y="5420823"/>
            <a:ext cx="2968283" cy="861774"/>
          </a:xfrm>
          <a:prstGeom prst="rect">
            <a:avLst/>
          </a:prstGeom>
          <a:noFill/>
        </p:spPr>
        <p:txBody>
          <a:bodyPr wrap="square" rtlCol="0">
            <a:spAutoFit/>
          </a:bodyPr>
          <a:lstStyle/>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Xử lý đếm ng</a:t>
            </a:r>
            <a:r>
              <a:rPr lang="vi-VN" altLang="ko-KR" sz="2400">
                <a:solidFill>
                  <a:schemeClr val="tx1">
                    <a:lumMod val="75000"/>
                    <a:lumOff val="25000"/>
                  </a:schemeClr>
                </a:solidFill>
                <a:latin typeface="Helvetica" panose="020B0604020202020204" pitchFamily="34" charset="0"/>
                <a:cs typeface="Helvetica" panose="020B0604020202020204" pitchFamily="34" charset="0"/>
              </a:rPr>
              <a:t>ư</a:t>
            </a:r>
            <a:r>
              <a:rPr lang="en-US" altLang="ko-KR" sz="2400">
                <a:solidFill>
                  <a:schemeClr val="tx1">
                    <a:lumMod val="75000"/>
                    <a:lumOff val="25000"/>
                  </a:schemeClr>
                </a:solidFill>
                <a:latin typeface="Helvetica" panose="020B0604020202020204" pitchFamily="34" charset="0"/>
                <a:cs typeface="Helvetica" panose="020B0604020202020204" pitchFamily="34" charset="0"/>
              </a:rPr>
              <a:t>ợc thời gian</a:t>
            </a:r>
            <a:endParaRPr lang="ko-KR" alt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75" name="TextBox 74">
            <a:extLst>
              <a:ext uri="{FF2B5EF4-FFF2-40B4-BE49-F238E27FC236}">
                <a16:creationId xmlns:a16="http://schemas.microsoft.com/office/drawing/2014/main" id="{62F1FF20-B222-4AAE-914E-9FD910E1715F}"/>
              </a:ext>
            </a:extLst>
          </p:cNvPr>
          <p:cNvSpPr txBox="1"/>
          <p:nvPr/>
        </p:nvSpPr>
        <p:spPr>
          <a:xfrm>
            <a:off x="3187943" y="5420823"/>
            <a:ext cx="2968283" cy="477054"/>
          </a:xfrm>
          <a:prstGeom prst="rect">
            <a:avLst/>
          </a:prstGeom>
          <a:noFill/>
        </p:spPr>
        <p:txBody>
          <a:bodyPr wrap="square" rtlCol="0">
            <a:spAutoFit/>
          </a:bodyPr>
          <a:lstStyle/>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Chức năng Undo</a:t>
            </a:r>
            <a:endParaRPr lang="ko-KR" alt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76" name="TextBox 75">
            <a:extLst>
              <a:ext uri="{FF2B5EF4-FFF2-40B4-BE49-F238E27FC236}">
                <a16:creationId xmlns:a16="http://schemas.microsoft.com/office/drawing/2014/main" id="{CD02185B-5387-4639-A8BE-55978961AFFC}"/>
              </a:ext>
            </a:extLst>
          </p:cNvPr>
          <p:cNvSpPr txBox="1"/>
          <p:nvPr/>
        </p:nvSpPr>
        <p:spPr>
          <a:xfrm>
            <a:off x="9684047" y="5430346"/>
            <a:ext cx="1920572" cy="861774"/>
          </a:xfrm>
          <a:prstGeom prst="rect">
            <a:avLst/>
          </a:prstGeom>
          <a:noFill/>
        </p:spPr>
        <p:txBody>
          <a:bodyPr wrap="square" rtlCol="0">
            <a:spAutoFit/>
          </a:bodyPr>
          <a:lstStyle/>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Hoàn thiện </a:t>
            </a:r>
          </a:p>
          <a:p>
            <a:pPr algn="ctr"/>
            <a:r>
              <a:rPr lang="en-US" altLang="ko-KR" sz="2400">
                <a:solidFill>
                  <a:schemeClr val="tx1">
                    <a:lumMod val="75000"/>
                    <a:lumOff val="25000"/>
                  </a:schemeClr>
                </a:solidFill>
                <a:latin typeface="Helvetica" panose="020B0604020202020204" pitchFamily="34" charset="0"/>
                <a:cs typeface="Helvetica" panose="020B0604020202020204" pitchFamily="34" charset="0"/>
              </a:rPr>
              <a:t>ứng dụng</a:t>
            </a:r>
            <a:endParaRPr lang="ko-KR" altLang="en-US" sz="2400" dirty="0">
              <a:solidFill>
                <a:schemeClr val="tx1">
                  <a:lumMod val="75000"/>
                  <a:lumOff val="25000"/>
                </a:schemeClr>
              </a:solidFill>
              <a:latin typeface="Helvetica" panose="020B0604020202020204" pitchFamily="34" charset="0"/>
              <a:cs typeface="Helvetica" panose="020B0604020202020204" pitchFamily="34" charset="0"/>
            </a:endParaRPr>
          </a:p>
        </p:txBody>
      </p:sp>
      <p:pic>
        <p:nvPicPr>
          <p:cNvPr id="77" name="Picture 76" descr="A picture containing icon&#10;&#10;Description automatically generated">
            <a:extLst>
              <a:ext uri="{FF2B5EF4-FFF2-40B4-BE49-F238E27FC236}">
                <a16:creationId xmlns:a16="http://schemas.microsoft.com/office/drawing/2014/main" id="{808B8F2D-4F70-4927-AC3C-DFCE42230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2557" y="4048241"/>
            <a:ext cx="1219200" cy="1219200"/>
          </a:xfrm>
          <a:prstGeom prst="rect">
            <a:avLst/>
          </a:prstGeom>
        </p:spPr>
      </p:pic>
    </p:spTree>
    <p:extLst>
      <p:ext uri="{BB962C8B-B14F-4D97-AF65-F5344CB8AC3E}">
        <p14:creationId xmlns:p14="http://schemas.microsoft.com/office/powerpoint/2010/main" val="308405052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603782" y="2279371"/>
            <a:ext cx="2019713" cy="369781"/>
          </a:xfrm>
          <a:prstGeom prst="rect">
            <a:avLst/>
          </a:prstGeom>
          <a:solidFill>
            <a:schemeClr val="accent3"/>
          </a:solidFill>
        </p:spPr>
        <p:txBody>
          <a:bodyPr wrap="square" lIns="36000" tIns="0" rIns="36000" bIns="0" rtlCol="0">
            <a:spAutoFit/>
          </a:bodyPr>
          <a:lstStyle/>
          <a:p>
            <a:pPr>
              <a:lnSpc>
                <a:spcPts val="3000"/>
              </a:lnSpc>
            </a:pPr>
            <a:r>
              <a:rPr lang="en-US" altLang="ko-KR" sz="2400">
                <a:solidFill>
                  <a:schemeClr val="bg1"/>
                </a:solidFill>
              </a:rPr>
              <a:t>SẼ BAO GỒM</a:t>
            </a:r>
            <a:endParaRPr lang="ko-KR" altLang="en-US" sz="2400" dirty="0">
              <a:solidFill>
                <a:schemeClr val="bg1"/>
              </a:solidFill>
            </a:endParaRPr>
          </a:p>
        </p:txBody>
      </p:sp>
      <p:sp>
        <p:nvSpPr>
          <p:cNvPr id="4" name="TextBox 3">
            <a:extLst>
              <a:ext uri="{FF2B5EF4-FFF2-40B4-BE49-F238E27FC236}">
                <a16:creationId xmlns:a16="http://schemas.microsoft.com/office/drawing/2014/main" id="{85A97D21-FF8A-412F-8CBD-F5282EC26011}"/>
              </a:ext>
            </a:extLst>
          </p:cNvPr>
          <p:cNvSpPr txBox="1"/>
          <p:nvPr/>
        </p:nvSpPr>
        <p:spPr>
          <a:xfrm>
            <a:off x="6603783" y="2711419"/>
            <a:ext cx="3440549" cy="358560"/>
          </a:xfrm>
          <a:prstGeom prst="rect">
            <a:avLst/>
          </a:prstGeom>
          <a:solidFill>
            <a:schemeClr val="accent1"/>
          </a:solidFill>
        </p:spPr>
        <p:txBody>
          <a:bodyPr wrap="square" lIns="36000" tIns="0" rIns="36000" bIns="0" rtlCol="0">
            <a:spAutoFit/>
          </a:bodyPr>
          <a:lstStyle/>
          <a:p>
            <a:pPr>
              <a:lnSpc>
                <a:spcPts val="3000"/>
              </a:lnSpc>
            </a:pPr>
            <a:r>
              <a:rPr lang="en-US" altLang="ko-KR" sz="2400">
                <a:solidFill>
                  <a:schemeClr val="bg1"/>
                </a:solidFill>
              </a:rPr>
              <a:t>CÁC ĐỐI T</a:t>
            </a:r>
            <a:r>
              <a:rPr lang="vi-VN" altLang="ko-KR" sz="2400">
                <a:solidFill>
                  <a:schemeClr val="bg1"/>
                </a:solidFill>
              </a:rPr>
              <a:t>Ư</a:t>
            </a:r>
            <a:r>
              <a:rPr lang="en-US" altLang="ko-KR" sz="2400">
                <a:solidFill>
                  <a:schemeClr val="bg1"/>
                </a:solidFill>
              </a:rPr>
              <a:t>ỢNG SAU:</a:t>
            </a:r>
            <a:endParaRPr lang="ko-KR" altLang="en-US" sz="2400" dirty="0">
              <a:solidFill>
                <a:schemeClr val="bg1"/>
              </a:solidFill>
            </a:endParaRPr>
          </a:p>
        </p:txBody>
      </p:sp>
      <p:sp>
        <p:nvSpPr>
          <p:cNvPr id="5" name="Rectangle 8">
            <a:extLst>
              <a:ext uri="{FF2B5EF4-FFF2-40B4-BE49-F238E27FC236}">
                <a16:creationId xmlns:a16="http://schemas.microsoft.com/office/drawing/2014/main" id="{FE511432-342D-4662-9FF7-3417CD536470}"/>
              </a:ext>
            </a:extLst>
          </p:cNvPr>
          <p:cNvSpPr/>
          <p:nvPr/>
        </p:nvSpPr>
        <p:spPr>
          <a:xfrm>
            <a:off x="6588927" y="3156123"/>
            <a:ext cx="5157595" cy="3515553"/>
          </a:xfrm>
          <a:custGeom>
            <a:avLst/>
            <a:gdLst/>
            <a:ahLst/>
            <a:cxnLst/>
            <a:rect l="l" t="t" r="r" b="b"/>
            <a:pathLst>
              <a:path w="5400625" h="1368152">
                <a:moveTo>
                  <a:pt x="25" y="0"/>
                </a:moveTo>
                <a:lnTo>
                  <a:pt x="5400625" y="0"/>
                </a:lnTo>
                <a:lnTo>
                  <a:pt x="5400625" y="1368152"/>
                </a:lnTo>
                <a:lnTo>
                  <a:pt x="25" y="1368152"/>
                </a:lnTo>
                <a:lnTo>
                  <a:pt x="25" y="283042"/>
                </a:lnTo>
                <a:lnTo>
                  <a:pt x="0" y="283045"/>
                </a:lnTo>
                <a:lnTo>
                  <a:pt x="0" y="7798"/>
                </a:lnTo>
                <a:lnTo>
                  <a:pt x="25" y="77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10">
            <a:extLst>
              <a:ext uri="{FF2B5EF4-FFF2-40B4-BE49-F238E27FC236}">
                <a16:creationId xmlns:a16="http://schemas.microsoft.com/office/drawing/2014/main" id="{7628033C-1276-4E4F-A4EE-EFA1795AF7B0}"/>
              </a:ext>
            </a:extLst>
          </p:cNvPr>
          <p:cNvSpPr/>
          <p:nvPr/>
        </p:nvSpPr>
        <p:spPr>
          <a:xfrm>
            <a:off x="6588928" y="3132246"/>
            <a:ext cx="5284204" cy="3539430"/>
          </a:xfrm>
          <a:prstGeom prst="rect">
            <a:avLst/>
          </a:prstGeom>
        </p:spPr>
        <p:txBody>
          <a:bodyPr wrap="square">
            <a:spAutoFit/>
          </a:bodyPr>
          <a:lstStyle/>
          <a:p>
            <a:pPr marL="228600" indent="-228600">
              <a:buAutoNum type="arabicParenBoth"/>
            </a:pPr>
            <a:r>
              <a:rPr lang="en-US" altLang="ko-KR" sz="1600">
                <a:solidFill>
                  <a:schemeClr val="bg1"/>
                </a:solidFill>
              </a:rPr>
              <a:t> Menu tool strip</a:t>
            </a:r>
          </a:p>
          <a:p>
            <a:pPr marL="228600" indent="-228600">
              <a:buAutoNum type="arabicParenBoth"/>
            </a:pPr>
            <a:r>
              <a:rPr lang="en-US" altLang="ko-KR" sz="1600">
                <a:solidFill>
                  <a:schemeClr val="bg1"/>
                </a:solidFill>
              </a:rPr>
              <a:t> Panel dùng để tạo bàn cờ</a:t>
            </a:r>
          </a:p>
          <a:p>
            <a:r>
              <a:rPr lang="vi-VN" altLang="ko-KR" sz="1600">
                <a:solidFill>
                  <a:schemeClr val="bg1"/>
                </a:solidFill>
              </a:rPr>
              <a:t>(3) Panel chứa 1 picture box dùng để hiển thị logo trò chơi</a:t>
            </a:r>
          </a:p>
          <a:p>
            <a:r>
              <a:rPr lang="vi-VN" altLang="ko-KR" sz="1600">
                <a:solidFill>
                  <a:schemeClr val="bg1"/>
                </a:solidFill>
              </a:rPr>
              <a:t>(4) Text box dùng để hiển thị tên người chơi hiện tại (Bao gồm “Player X” và “Player O”)</a:t>
            </a:r>
          </a:p>
          <a:p>
            <a:r>
              <a:rPr lang="vi-VN" altLang="ko-KR" sz="1600">
                <a:solidFill>
                  <a:schemeClr val="bg1"/>
                </a:solidFill>
              </a:rPr>
              <a:t>(5) Progress Bar dùng để đếm ngược thời gian trò</a:t>
            </a:r>
            <a:r>
              <a:rPr lang="en-US" altLang="ko-KR" sz="1600">
                <a:solidFill>
                  <a:schemeClr val="bg1"/>
                </a:solidFill>
              </a:rPr>
              <a:t> </a:t>
            </a:r>
            <a:r>
              <a:rPr lang="vi-VN" altLang="ko-KR" sz="1600">
                <a:solidFill>
                  <a:schemeClr val="bg1"/>
                </a:solidFill>
              </a:rPr>
              <a:t>chơi</a:t>
            </a:r>
          </a:p>
          <a:p>
            <a:r>
              <a:rPr lang="vi-VN" altLang="ko-KR" sz="1600">
                <a:solidFill>
                  <a:schemeClr val="bg1"/>
                </a:solidFill>
              </a:rPr>
              <a:t>(6) Text box hiển thị IP (Mặc định Ipv4 của mỗi máy tính đã cài đặt ứng dụng)</a:t>
            </a:r>
          </a:p>
          <a:p>
            <a:r>
              <a:rPr lang="vi-VN" altLang="ko-KR" sz="1600">
                <a:solidFill>
                  <a:schemeClr val="bg1"/>
                </a:solidFill>
              </a:rPr>
              <a:t>(7) Button dùng để kết nối LAN giữa hai máy với nhau</a:t>
            </a:r>
          </a:p>
          <a:p>
            <a:r>
              <a:rPr lang="vi-VN" altLang="ko-KR" sz="1600">
                <a:solidFill>
                  <a:schemeClr val="bg1"/>
                </a:solidFill>
              </a:rPr>
              <a:t>(8) Picture box hiển thị kí hiệu đại diện cho người chơi hiện tại</a:t>
            </a:r>
          </a:p>
          <a:p>
            <a:r>
              <a:rPr lang="vi-VN" altLang="ko-KR" sz="1600">
                <a:solidFill>
                  <a:schemeClr val="bg1"/>
                </a:solidFill>
              </a:rPr>
              <a:t>(9) Label hiển thị tên trò chơi</a:t>
            </a:r>
          </a:p>
          <a:p>
            <a:endParaRPr lang="en-US" altLang="ko-KR" sz="1600" dirty="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469336" y="390718"/>
            <a:ext cx="4968254" cy="1754326"/>
          </a:xfrm>
          <a:prstGeom prst="rect">
            <a:avLst/>
          </a:prstGeom>
        </p:spPr>
        <p:txBody>
          <a:bodyPr wrap="square">
            <a:spAutoFit/>
          </a:bodyPr>
          <a:lstStyle/>
          <a:p>
            <a:r>
              <a:rPr lang="en-US" altLang="ko-KR" sz="5400" b="1">
                <a:solidFill>
                  <a:schemeClr val="tx1">
                    <a:lumMod val="75000"/>
                    <a:lumOff val="25000"/>
                  </a:schemeClr>
                </a:solidFill>
                <a:latin typeface="+mj-lt"/>
              </a:rPr>
              <a:t>Giao diện</a:t>
            </a:r>
          </a:p>
          <a:p>
            <a:r>
              <a:rPr lang="en-US" altLang="ko-KR" sz="5400" b="1">
                <a:solidFill>
                  <a:schemeClr val="accent3"/>
                </a:solidFill>
                <a:latin typeface="+mj-lt"/>
              </a:rPr>
              <a:t>Ch</a:t>
            </a:r>
            <a:r>
              <a:rPr lang="vi-VN" altLang="ko-KR" sz="5400" b="1">
                <a:solidFill>
                  <a:schemeClr val="accent3"/>
                </a:solidFill>
                <a:latin typeface="+mj-lt"/>
              </a:rPr>
              <a:t>ư</a:t>
            </a:r>
            <a:r>
              <a:rPr lang="en-US" altLang="ko-KR" sz="5400" b="1">
                <a:solidFill>
                  <a:schemeClr val="accent3"/>
                </a:solidFill>
                <a:latin typeface="+mj-lt"/>
              </a:rPr>
              <a:t>ơng trình</a:t>
            </a:r>
            <a:endParaRPr lang="ko-KR" altLang="en-US" sz="5400" dirty="0">
              <a:solidFill>
                <a:schemeClr val="accent3"/>
              </a:solidFill>
              <a:latin typeface="+mj-lt"/>
            </a:endParaRPr>
          </a:p>
        </p:txBody>
      </p:sp>
      <p:sp>
        <p:nvSpPr>
          <p:cNvPr id="17" name="Picture Placeholder 16">
            <a:extLst>
              <a:ext uri="{FF2B5EF4-FFF2-40B4-BE49-F238E27FC236}">
                <a16:creationId xmlns:a16="http://schemas.microsoft.com/office/drawing/2014/main" id="{9ED62522-F3BD-439B-8953-1862B92E3925}"/>
              </a:ext>
            </a:extLst>
          </p:cNvPr>
          <p:cNvSpPr>
            <a:spLocks noGrp="1"/>
          </p:cNvSpPr>
          <p:nvPr>
            <p:ph type="pic" sz="quarter" idx="11"/>
          </p:nvPr>
        </p:nvSpPr>
        <p:spPr>
          <a:xfrm>
            <a:off x="1493940" y="1856935"/>
            <a:ext cx="3309379" cy="3236118"/>
          </a:xfrm>
          <a:blipFill>
            <a:blip r:embed="rId2"/>
            <a:stretch>
              <a:fillRect/>
            </a:stretch>
          </a:blipFill>
        </p:spPr>
      </p:sp>
    </p:spTree>
    <p:extLst>
      <p:ext uri="{BB962C8B-B14F-4D97-AF65-F5344CB8AC3E}">
        <p14:creationId xmlns:p14="http://schemas.microsoft.com/office/powerpoint/2010/main" val="141078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E7C28C1-C9F0-4A64-8C3C-1C619AF41925}"/>
              </a:ext>
            </a:extLst>
          </p:cNvPr>
          <p:cNvSpPr txBox="1"/>
          <p:nvPr/>
        </p:nvSpPr>
        <p:spPr>
          <a:xfrm>
            <a:off x="6949440" y="296119"/>
            <a:ext cx="5065441" cy="1477328"/>
          </a:xfrm>
          <a:prstGeom prst="rect">
            <a:avLst/>
          </a:prstGeom>
          <a:noFill/>
        </p:spPr>
        <p:txBody>
          <a:bodyPr wrap="square" lIns="36000" tIns="0" rIns="3600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noFill/>
                </a:ln>
                <a:solidFill>
                  <a:srgbClr val="0085F2"/>
                </a:solidFill>
                <a:effectLst/>
                <a:uLnTx/>
                <a:uFillTx/>
                <a:latin typeface="Arial"/>
                <a:ea typeface="Arial Unicode MS"/>
                <a:cs typeface="+mn-cs"/>
              </a:rPr>
              <a:t>Một vài</a:t>
            </a:r>
            <a:endParaRPr kumimoji="0" lang="en-US" altLang="ko-KR" sz="3200" b="0" i="0" u="none" strike="noStrike" kern="1200" cap="none" spc="0" normalizeH="0" baseline="0" noProof="0" dirty="0">
              <a:ln>
                <a:noFill/>
              </a:ln>
              <a:solidFill>
                <a:srgbClr val="0AA6ED"/>
              </a:solidFill>
              <a:effectLst/>
              <a:uLnTx/>
              <a:uFillTx/>
              <a:latin typeface="Arial"/>
              <a:ea typeface="Arial Unicode MS"/>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ko-KR" sz="3200">
                <a:solidFill>
                  <a:srgbClr val="125AC4"/>
                </a:solidFill>
                <a:latin typeface="Arial"/>
                <a:ea typeface="Arial Unicode MS"/>
              </a:rPr>
              <a:t>Ví dụ c</a:t>
            </a:r>
            <a:r>
              <a:rPr lang="vi-VN" altLang="ko-KR" sz="3200">
                <a:solidFill>
                  <a:srgbClr val="125AC4"/>
                </a:solidFill>
                <a:latin typeface="Arial"/>
                <a:ea typeface="Arial Unicode MS"/>
              </a:rPr>
              <a:t>ơ</a:t>
            </a:r>
            <a:r>
              <a:rPr lang="en-US" altLang="ko-KR" sz="3200">
                <a:solidFill>
                  <a:srgbClr val="125AC4"/>
                </a:solidFill>
                <a:latin typeface="Arial"/>
                <a:ea typeface="Arial Unicode MS"/>
              </a:rPr>
              <a:t> bản</a:t>
            </a:r>
            <a:endParaRPr kumimoji="0" lang="en-US" altLang="ko-KR" sz="3200" b="0" i="0" u="none" strike="noStrike" kern="1200" cap="none" spc="0" normalizeH="0" baseline="0" noProof="0" dirty="0">
              <a:ln>
                <a:noFill/>
              </a:ln>
              <a:solidFill>
                <a:srgbClr val="0085F2"/>
              </a:solidFill>
              <a:effectLst/>
              <a:uLnTx/>
              <a:uFillTx/>
              <a:latin typeface="Arial"/>
              <a:ea typeface="Arial Unicode MS"/>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a:ln>
                  <a:noFill/>
                </a:ln>
                <a:solidFill>
                  <a:srgbClr val="0085F2"/>
                </a:solidFill>
                <a:effectLst/>
                <a:uLnTx/>
                <a:uFillTx/>
                <a:latin typeface="Arial"/>
                <a:ea typeface="Arial Unicode MS"/>
                <a:cs typeface="+mn-cs"/>
              </a:rPr>
              <a:t>Về giao diện của </a:t>
            </a:r>
            <a:r>
              <a:rPr lang="en-US" altLang="ko-KR" sz="3200">
                <a:solidFill>
                  <a:srgbClr val="0085F2"/>
                </a:solidFill>
                <a:latin typeface="Arial"/>
                <a:ea typeface="Arial Unicode MS"/>
              </a:rPr>
              <a:t>ứng dụng</a:t>
            </a:r>
            <a:endParaRPr kumimoji="0" lang="ko-KR" altLang="en-US" sz="3200" b="0" i="0" u="none" strike="noStrike" kern="1200" cap="none" spc="0" normalizeH="0" baseline="0" noProof="0" dirty="0">
              <a:ln>
                <a:noFill/>
              </a:ln>
              <a:solidFill>
                <a:srgbClr val="00001F"/>
              </a:solidFill>
              <a:effectLst/>
              <a:uLnTx/>
              <a:uFillTx/>
              <a:latin typeface="Arial"/>
              <a:ea typeface="Arial Unicode MS"/>
              <a:cs typeface="+mn-cs"/>
            </a:endParaRPr>
          </a:p>
        </p:txBody>
      </p:sp>
      <p:sp>
        <p:nvSpPr>
          <p:cNvPr id="9" name="TextBox 8">
            <a:extLst>
              <a:ext uri="{FF2B5EF4-FFF2-40B4-BE49-F238E27FC236}">
                <a16:creationId xmlns:a16="http://schemas.microsoft.com/office/drawing/2014/main" id="{0958BCC1-AAC2-4965-B26A-079D28DC3F72}"/>
              </a:ext>
            </a:extLst>
          </p:cNvPr>
          <p:cNvSpPr txBox="1"/>
          <p:nvPr/>
        </p:nvSpPr>
        <p:spPr>
          <a:xfrm>
            <a:off x="9242474" y="1997612"/>
            <a:ext cx="2368405" cy="4770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500" b="0" i="0" u="none" strike="noStrike" kern="1200" cap="none" spc="0" normalizeH="0" baseline="0" noProof="0">
                <a:ln>
                  <a:noFill/>
                </a:ln>
                <a:solidFill>
                  <a:prstClr val="black"/>
                </a:solidFill>
                <a:effectLst/>
                <a:uLnTx/>
                <a:uFillTx/>
                <a:latin typeface="Helvetica" panose="020B0604020202020204" pitchFamily="34" charset="0"/>
                <a:ea typeface="Arial Unicode MS"/>
                <a:cs typeface="Helvetica" panose="020B0604020202020204" pitchFamily="34" charset="0"/>
              </a:rPr>
              <a:t>Menu tool strip </a:t>
            </a:r>
            <a:endParaRPr kumimoji="0" lang="en-US" altLang="ko-KR" sz="2500" b="0" i="0" u="none" strike="noStrike" kern="1200" cap="none" spc="0" normalizeH="0" baseline="0" noProof="0" dirty="0">
              <a:ln>
                <a:noFill/>
              </a:ln>
              <a:solidFill>
                <a:prstClr val="black"/>
              </a:solidFill>
              <a:effectLst/>
              <a:uLnTx/>
              <a:uFillTx/>
              <a:latin typeface="Helvetica" panose="020B0604020202020204" pitchFamily="34" charset="0"/>
              <a:ea typeface="Arial Unicode MS"/>
              <a:cs typeface="Helvetica" panose="020B0604020202020204" pitchFamily="34" charset="0"/>
            </a:endParaRPr>
          </a:p>
        </p:txBody>
      </p:sp>
      <p:sp>
        <p:nvSpPr>
          <p:cNvPr id="10" name="TextBox 9">
            <a:extLst>
              <a:ext uri="{FF2B5EF4-FFF2-40B4-BE49-F238E27FC236}">
                <a16:creationId xmlns:a16="http://schemas.microsoft.com/office/drawing/2014/main" id="{E99E1BA5-03D4-4460-AFBE-C51ABB1EA8AD}"/>
              </a:ext>
            </a:extLst>
          </p:cNvPr>
          <p:cNvSpPr txBox="1"/>
          <p:nvPr/>
        </p:nvSpPr>
        <p:spPr>
          <a:xfrm>
            <a:off x="705358" y="3227547"/>
            <a:ext cx="1767932"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Arial"/>
                <a:ea typeface="Arial Unicode MS"/>
                <a:cs typeface="Arial" pitchFamily="34" charset="0"/>
              </a:rPr>
              <a:t>Easy to change colors, photos and Text.</a:t>
            </a:r>
          </a:p>
        </p:txBody>
      </p:sp>
      <p:sp>
        <p:nvSpPr>
          <p:cNvPr id="6" name="Rectangle: Rounded Corners 5">
            <a:extLst>
              <a:ext uri="{FF2B5EF4-FFF2-40B4-BE49-F238E27FC236}">
                <a16:creationId xmlns:a16="http://schemas.microsoft.com/office/drawing/2014/main" id="{DC6AD129-B743-48B7-B2BA-1EDDBF265789}"/>
              </a:ext>
            </a:extLst>
          </p:cNvPr>
          <p:cNvSpPr/>
          <p:nvPr/>
        </p:nvSpPr>
        <p:spPr>
          <a:xfrm>
            <a:off x="177118" y="198072"/>
            <a:ext cx="3289662" cy="3230016"/>
          </a:xfrm>
          <a:prstGeom prst="round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3747EB1-AF64-4CB6-87D9-0F0D85552ECD}"/>
              </a:ext>
            </a:extLst>
          </p:cNvPr>
          <p:cNvSpPr/>
          <p:nvPr/>
        </p:nvSpPr>
        <p:spPr>
          <a:xfrm>
            <a:off x="3466780" y="198072"/>
            <a:ext cx="3289662" cy="3230016"/>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4E846D64-CFB2-4553-80B6-41F5EC28B9C6}"/>
              </a:ext>
            </a:extLst>
          </p:cNvPr>
          <p:cNvSpPr/>
          <p:nvPr/>
        </p:nvSpPr>
        <p:spPr>
          <a:xfrm>
            <a:off x="177118" y="3428088"/>
            <a:ext cx="3289662" cy="3230016"/>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CEBB220-2836-43C1-8431-4E51DF45A18F}"/>
              </a:ext>
            </a:extLst>
          </p:cNvPr>
          <p:cNvSpPr/>
          <p:nvPr/>
        </p:nvSpPr>
        <p:spPr>
          <a:xfrm>
            <a:off x="3420482" y="3428088"/>
            <a:ext cx="3289662" cy="3230016"/>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4A3D813-10A1-405D-AE06-C95DCE871BAD}"/>
              </a:ext>
            </a:extLst>
          </p:cNvPr>
          <p:cNvSpPr txBox="1"/>
          <p:nvPr/>
        </p:nvSpPr>
        <p:spPr>
          <a:xfrm>
            <a:off x="6545438" y="2684776"/>
            <a:ext cx="5065441" cy="4770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500" b="0" i="0" u="none" strike="noStrike" kern="1200" cap="none" spc="0" normalizeH="0" baseline="0" noProof="0">
                <a:ln>
                  <a:noFill/>
                </a:ln>
                <a:solidFill>
                  <a:prstClr val="black"/>
                </a:solidFill>
                <a:effectLst/>
                <a:uLnTx/>
                <a:uFillTx/>
                <a:latin typeface="Helvetica" panose="020B0604020202020204" pitchFamily="34" charset="0"/>
                <a:ea typeface="Arial Unicode MS"/>
                <a:cs typeface="Helvetica" panose="020B0604020202020204" pitchFamily="34" charset="0"/>
              </a:rPr>
              <a:t>Hộp thoại xác nhận thoát trò ch</a:t>
            </a:r>
            <a:r>
              <a:rPr kumimoji="0" lang="vi-VN" altLang="ko-KR" sz="2500" b="0" i="0" u="none" strike="noStrike" kern="1200" cap="none" spc="0" normalizeH="0" baseline="0" noProof="0">
                <a:ln>
                  <a:noFill/>
                </a:ln>
                <a:solidFill>
                  <a:prstClr val="black"/>
                </a:solidFill>
                <a:effectLst/>
                <a:uLnTx/>
                <a:uFillTx/>
                <a:latin typeface="Helvetica" panose="020B0604020202020204" pitchFamily="34" charset="0"/>
                <a:ea typeface="Arial Unicode MS"/>
                <a:cs typeface="Helvetica" panose="020B0604020202020204" pitchFamily="34" charset="0"/>
              </a:rPr>
              <a:t>ơ</a:t>
            </a:r>
            <a:r>
              <a:rPr kumimoji="0" lang="en-US" altLang="ko-KR" sz="2500" b="0" i="0" u="none" strike="noStrike" kern="1200" cap="none" spc="0" normalizeH="0" baseline="0" noProof="0">
                <a:ln>
                  <a:noFill/>
                </a:ln>
                <a:solidFill>
                  <a:prstClr val="black"/>
                </a:solidFill>
                <a:effectLst/>
                <a:uLnTx/>
                <a:uFillTx/>
                <a:latin typeface="Helvetica" panose="020B0604020202020204" pitchFamily="34" charset="0"/>
                <a:ea typeface="Arial Unicode MS"/>
                <a:cs typeface="Helvetica" panose="020B0604020202020204" pitchFamily="34" charset="0"/>
              </a:rPr>
              <a:t>i</a:t>
            </a:r>
            <a:endParaRPr kumimoji="0" lang="en-US" altLang="ko-KR" sz="2500" b="0" i="0" u="none" strike="noStrike" kern="1200" cap="none" spc="0" normalizeH="0" baseline="0" noProof="0" dirty="0">
              <a:ln>
                <a:noFill/>
              </a:ln>
              <a:solidFill>
                <a:prstClr val="black"/>
              </a:solidFill>
              <a:effectLst/>
              <a:uLnTx/>
              <a:uFillTx/>
              <a:latin typeface="Helvetica" panose="020B0604020202020204" pitchFamily="34" charset="0"/>
              <a:ea typeface="Arial Unicode MS"/>
              <a:cs typeface="Helvetica" panose="020B0604020202020204" pitchFamily="34" charset="0"/>
            </a:endParaRPr>
          </a:p>
        </p:txBody>
      </p:sp>
      <p:sp>
        <p:nvSpPr>
          <p:cNvPr id="23" name="TextBox 22">
            <a:extLst>
              <a:ext uri="{FF2B5EF4-FFF2-40B4-BE49-F238E27FC236}">
                <a16:creationId xmlns:a16="http://schemas.microsoft.com/office/drawing/2014/main" id="{98BD1DA4-41F2-442A-917B-6D91B9A86A11}"/>
              </a:ext>
            </a:extLst>
          </p:cNvPr>
          <p:cNvSpPr txBox="1"/>
          <p:nvPr/>
        </p:nvSpPr>
        <p:spPr>
          <a:xfrm>
            <a:off x="7343335" y="3428088"/>
            <a:ext cx="4267544" cy="86177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500" b="0" i="0" u="none" strike="noStrike" kern="1200" cap="none" spc="0" normalizeH="0" baseline="0" noProof="0">
                <a:ln>
                  <a:noFill/>
                </a:ln>
                <a:solidFill>
                  <a:prstClr val="black"/>
                </a:solidFill>
                <a:effectLst/>
                <a:uLnTx/>
                <a:uFillTx/>
                <a:latin typeface="Helvetica" panose="020B0604020202020204" pitchFamily="34" charset="0"/>
                <a:ea typeface="Arial Unicode MS"/>
                <a:cs typeface="Helvetica" panose="020B0604020202020204" pitchFamily="34" charset="0"/>
              </a:rPr>
              <a:t>Thông báo đến ng</a:t>
            </a:r>
            <a:r>
              <a:rPr kumimoji="0" lang="vi-VN" altLang="ko-KR" sz="2500" b="0" i="0" u="none" strike="noStrike" kern="1200" cap="none" spc="0" normalizeH="0" baseline="0" noProof="0">
                <a:ln>
                  <a:noFill/>
                </a:ln>
                <a:solidFill>
                  <a:prstClr val="black"/>
                </a:solidFill>
                <a:effectLst/>
                <a:uLnTx/>
                <a:uFillTx/>
                <a:latin typeface="Helvetica" panose="020B0604020202020204" pitchFamily="34" charset="0"/>
                <a:ea typeface="Arial Unicode MS"/>
                <a:cs typeface="Helvetica" panose="020B0604020202020204" pitchFamily="34" charset="0"/>
              </a:rPr>
              <a:t>ư</a:t>
            </a:r>
            <a:r>
              <a:rPr lang="en-US" altLang="ko-KR" sz="2500">
                <a:solidFill>
                  <a:prstClr val="black"/>
                </a:solidFill>
                <a:latin typeface="Helvetica" panose="020B0604020202020204" pitchFamily="34" charset="0"/>
                <a:ea typeface="Arial Unicode MS"/>
                <a:cs typeface="Helvetica" panose="020B0604020202020204" pitchFamily="34" charset="0"/>
              </a:rPr>
              <a:t>ời ch</a:t>
            </a:r>
            <a:r>
              <a:rPr lang="vi-VN" altLang="ko-KR" sz="2500">
                <a:solidFill>
                  <a:prstClr val="black"/>
                </a:solidFill>
                <a:latin typeface="Helvetica" panose="020B0604020202020204" pitchFamily="34" charset="0"/>
                <a:ea typeface="Arial Unicode MS"/>
                <a:cs typeface="Helvetica" panose="020B0604020202020204" pitchFamily="34" charset="0"/>
              </a:rPr>
              <a:t>ơ</a:t>
            </a:r>
            <a:r>
              <a:rPr lang="en-US" altLang="ko-KR" sz="2500">
                <a:solidFill>
                  <a:prstClr val="black"/>
                </a:solidFill>
                <a:latin typeface="Helvetica" panose="020B0604020202020204" pitchFamily="34" charset="0"/>
                <a:ea typeface="Arial Unicode MS"/>
                <a:cs typeface="Helvetica" panose="020B0604020202020204" pitchFamily="34" charset="0"/>
              </a:rPr>
              <a:t>i khi đối thủ thoát khỏi trò ch</a:t>
            </a:r>
            <a:r>
              <a:rPr lang="vi-VN" altLang="ko-KR" sz="2500">
                <a:solidFill>
                  <a:prstClr val="black"/>
                </a:solidFill>
                <a:latin typeface="Helvetica" panose="020B0604020202020204" pitchFamily="34" charset="0"/>
                <a:ea typeface="Arial Unicode MS"/>
                <a:cs typeface="Helvetica" panose="020B0604020202020204" pitchFamily="34" charset="0"/>
              </a:rPr>
              <a:t>ơ</a:t>
            </a:r>
            <a:r>
              <a:rPr lang="en-US" altLang="ko-KR" sz="2500">
                <a:solidFill>
                  <a:prstClr val="black"/>
                </a:solidFill>
                <a:latin typeface="Helvetica" panose="020B0604020202020204" pitchFamily="34" charset="0"/>
                <a:ea typeface="Arial Unicode MS"/>
                <a:cs typeface="Helvetica" panose="020B0604020202020204" pitchFamily="34" charset="0"/>
              </a:rPr>
              <a:t>i</a:t>
            </a:r>
            <a:endParaRPr kumimoji="0" lang="en-US" altLang="ko-KR" sz="2500" b="0" i="0" u="none" strike="noStrike" kern="1200" cap="none" spc="0" normalizeH="0" baseline="0" noProof="0" dirty="0">
              <a:ln>
                <a:noFill/>
              </a:ln>
              <a:solidFill>
                <a:prstClr val="black"/>
              </a:solidFill>
              <a:effectLst/>
              <a:uLnTx/>
              <a:uFillTx/>
              <a:latin typeface="Helvetica" panose="020B0604020202020204" pitchFamily="34" charset="0"/>
              <a:ea typeface="Arial Unicode MS"/>
              <a:cs typeface="Helvetica" panose="020B0604020202020204" pitchFamily="34" charset="0"/>
            </a:endParaRPr>
          </a:p>
        </p:txBody>
      </p:sp>
      <p:sp>
        <p:nvSpPr>
          <p:cNvPr id="24" name="TextBox 23">
            <a:extLst>
              <a:ext uri="{FF2B5EF4-FFF2-40B4-BE49-F238E27FC236}">
                <a16:creationId xmlns:a16="http://schemas.microsoft.com/office/drawing/2014/main" id="{2097C39C-3E03-48CA-9346-624C19C066A4}"/>
              </a:ext>
            </a:extLst>
          </p:cNvPr>
          <p:cNvSpPr txBox="1"/>
          <p:nvPr/>
        </p:nvSpPr>
        <p:spPr>
          <a:xfrm>
            <a:off x="7877908" y="4527213"/>
            <a:ext cx="3732971" cy="4770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500" b="0" i="0" u="none" strike="noStrike" kern="1200" cap="none" spc="0" normalizeH="0" baseline="0" noProof="0">
                <a:ln>
                  <a:noFill/>
                </a:ln>
                <a:solidFill>
                  <a:prstClr val="black"/>
                </a:solidFill>
                <a:effectLst/>
                <a:uLnTx/>
                <a:uFillTx/>
                <a:latin typeface="Helvetica" panose="020B0604020202020204" pitchFamily="34" charset="0"/>
                <a:ea typeface="Arial Unicode MS"/>
                <a:cs typeface="Helvetica" panose="020B0604020202020204" pitchFamily="34" charset="0"/>
              </a:rPr>
              <a:t>Thông tin thành viên</a:t>
            </a:r>
            <a:endParaRPr kumimoji="0" lang="en-US" altLang="ko-KR" sz="2500" b="0" i="0" u="none" strike="noStrike" kern="1200" cap="none" spc="0" normalizeH="0" baseline="0" noProof="0" dirty="0">
              <a:ln>
                <a:noFill/>
              </a:ln>
              <a:solidFill>
                <a:prstClr val="black"/>
              </a:solidFill>
              <a:effectLst/>
              <a:uLnTx/>
              <a:uFillTx/>
              <a:latin typeface="Helvetica" panose="020B0604020202020204" pitchFamily="34" charset="0"/>
              <a:ea typeface="Arial Unicode MS"/>
              <a:cs typeface="Helvetica" panose="020B0604020202020204" pitchFamily="34" charset="0"/>
            </a:endParaRPr>
          </a:p>
        </p:txBody>
      </p:sp>
    </p:spTree>
    <p:extLst>
      <p:ext uri="{BB962C8B-B14F-4D97-AF65-F5344CB8AC3E}">
        <p14:creationId xmlns:p14="http://schemas.microsoft.com/office/powerpoint/2010/main" val="422863897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5000"/>
              <a:t>Các hằng số và kiểu dữ liệu</a:t>
            </a:r>
            <a:endParaRPr lang="en-US" sz="5000" dirty="0"/>
          </a:p>
        </p:txBody>
      </p:sp>
      <p:grpSp>
        <p:nvGrpSpPr>
          <p:cNvPr id="3" name="Group 2">
            <a:extLst>
              <a:ext uri="{FF2B5EF4-FFF2-40B4-BE49-F238E27FC236}">
                <a16:creationId xmlns:a16="http://schemas.microsoft.com/office/drawing/2014/main" id="{1B7033A8-D16B-44B6-8165-23660256C07B}"/>
              </a:ext>
            </a:extLst>
          </p:cNvPr>
          <p:cNvGrpSpPr/>
          <p:nvPr/>
        </p:nvGrpSpPr>
        <p:grpSpPr>
          <a:xfrm>
            <a:off x="4110916" y="2069181"/>
            <a:ext cx="3960932" cy="3960932"/>
            <a:chOff x="2455028" y="1729056"/>
            <a:chExt cx="3960932" cy="3960932"/>
          </a:xfrm>
        </p:grpSpPr>
        <p:grpSp>
          <p:nvGrpSpPr>
            <p:cNvPr id="4" name="Group 3">
              <a:extLst>
                <a:ext uri="{FF2B5EF4-FFF2-40B4-BE49-F238E27FC236}">
                  <a16:creationId xmlns:a16="http://schemas.microsoft.com/office/drawing/2014/main" id="{E3746DB3-476B-48CC-B2DA-62A3A6AC30AE}"/>
                </a:ext>
              </a:extLst>
            </p:cNvPr>
            <p:cNvGrpSpPr/>
            <p:nvPr/>
          </p:nvGrpSpPr>
          <p:grpSpPr>
            <a:xfrm>
              <a:off x="2455028" y="1729056"/>
              <a:ext cx="3960932" cy="3960932"/>
              <a:chOff x="2455028" y="1729056"/>
              <a:chExt cx="3960932" cy="3960932"/>
            </a:xfrm>
          </p:grpSpPr>
          <p:sp>
            <p:nvSpPr>
              <p:cNvPr id="13" name="Oval 12">
                <a:extLst>
                  <a:ext uri="{FF2B5EF4-FFF2-40B4-BE49-F238E27FC236}">
                    <a16:creationId xmlns:a16="http://schemas.microsoft.com/office/drawing/2014/main" id="{4B0EA74A-4A17-4115-A331-03AA44DC6457}"/>
                  </a:ext>
                </a:extLst>
              </p:cNvPr>
              <p:cNvSpPr/>
              <p:nvPr/>
            </p:nvSpPr>
            <p:spPr>
              <a:xfrm>
                <a:off x="2779310" y="2053338"/>
                <a:ext cx="3312368" cy="3312368"/>
              </a:xfrm>
              <a:prstGeom prst="ellipse">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grpSp>
            <p:nvGrpSpPr>
              <p:cNvPr id="14" name="Group 13">
                <a:extLst>
                  <a:ext uri="{FF2B5EF4-FFF2-40B4-BE49-F238E27FC236}">
                    <a16:creationId xmlns:a16="http://schemas.microsoft.com/office/drawing/2014/main" id="{BA43B67F-9921-4378-AA96-9A49083A14C7}"/>
                  </a:ext>
                </a:extLst>
              </p:cNvPr>
              <p:cNvGrpSpPr/>
              <p:nvPr/>
            </p:nvGrpSpPr>
            <p:grpSpPr>
              <a:xfrm>
                <a:off x="2455028" y="1729056"/>
                <a:ext cx="3960932" cy="3960932"/>
                <a:chOff x="2455028" y="1729056"/>
                <a:chExt cx="3960932" cy="3960932"/>
              </a:xfrm>
            </p:grpSpPr>
            <p:grpSp>
              <p:nvGrpSpPr>
                <p:cNvPr id="15" name="Group 14">
                  <a:extLst>
                    <a:ext uri="{FF2B5EF4-FFF2-40B4-BE49-F238E27FC236}">
                      <a16:creationId xmlns:a16="http://schemas.microsoft.com/office/drawing/2014/main" id="{A637ECCA-3499-4D79-9993-5A862B429025}"/>
                    </a:ext>
                  </a:extLst>
                </p:cNvPr>
                <p:cNvGrpSpPr/>
                <p:nvPr/>
              </p:nvGrpSpPr>
              <p:grpSpPr>
                <a:xfrm rot="2700000">
                  <a:off x="2455028" y="1729056"/>
                  <a:ext cx="3960932" cy="3960932"/>
                  <a:chOff x="1807830" y="1844332"/>
                  <a:chExt cx="3960932" cy="3960932"/>
                </a:xfrm>
              </p:grpSpPr>
              <p:grpSp>
                <p:nvGrpSpPr>
                  <p:cNvPr id="17" name="Group 16">
                    <a:extLst>
                      <a:ext uri="{FF2B5EF4-FFF2-40B4-BE49-F238E27FC236}">
                        <a16:creationId xmlns:a16="http://schemas.microsoft.com/office/drawing/2014/main" id="{F107B8C5-52EB-4FF5-8AC9-1FE96C31B2FF}"/>
                      </a:ext>
                    </a:extLst>
                  </p:cNvPr>
                  <p:cNvGrpSpPr/>
                  <p:nvPr/>
                </p:nvGrpSpPr>
                <p:grpSpPr>
                  <a:xfrm>
                    <a:off x="3356247" y="1844332"/>
                    <a:ext cx="864096" cy="3960932"/>
                    <a:chOff x="3203848" y="1844332"/>
                    <a:chExt cx="864096" cy="3960932"/>
                  </a:xfrm>
                </p:grpSpPr>
                <p:sp>
                  <p:nvSpPr>
                    <p:cNvPr id="21" name="Rounded Rectangle 3">
                      <a:extLst>
                        <a:ext uri="{FF2B5EF4-FFF2-40B4-BE49-F238E27FC236}">
                          <a16:creationId xmlns:a16="http://schemas.microsoft.com/office/drawing/2014/main" id="{7196B104-C02A-4C6C-913E-964854DF1BF9}"/>
                        </a:ext>
                      </a:extLst>
                    </p:cNvPr>
                    <p:cNvSpPr/>
                    <p:nvPr/>
                  </p:nvSpPr>
                  <p:spPr>
                    <a:xfrm>
                      <a:off x="3203848" y="1844332"/>
                      <a:ext cx="864096" cy="1980220"/>
                    </a:xfrm>
                    <a:custGeom>
                      <a:avLst/>
                      <a:gdLst/>
                      <a:ahLst/>
                      <a:cxnLst/>
                      <a:rect l="l" t="t" r="r" b="b"/>
                      <a:pathLst>
                        <a:path w="864096" h="1692188">
                          <a:moveTo>
                            <a:pt x="432048" y="0"/>
                          </a:moveTo>
                          <a:cubicBezTo>
                            <a:pt x="670662" y="0"/>
                            <a:pt x="864096" y="193434"/>
                            <a:pt x="864096" y="432048"/>
                          </a:cubicBezTo>
                          <a:lnTo>
                            <a:pt x="864096" y="1692188"/>
                          </a:lnTo>
                          <a:lnTo>
                            <a:pt x="0" y="1692188"/>
                          </a:lnTo>
                          <a:lnTo>
                            <a:pt x="0" y="432048"/>
                          </a:lnTo>
                          <a:cubicBezTo>
                            <a:pt x="0" y="193434"/>
                            <a:pt x="193434" y="0"/>
                            <a:pt x="432048" y="0"/>
                          </a:cubicBez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2" name="Rounded Rectangle 3">
                      <a:extLst>
                        <a:ext uri="{FF2B5EF4-FFF2-40B4-BE49-F238E27FC236}">
                          <a16:creationId xmlns:a16="http://schemas.microsoft.com/office/drawing/2014/main" id="{FD3F5D8B-CFC4-4059-B31C-83D788285B9E}"/>
                        </a:ext>
                      </a:extLst>
                    </p:cNvPr>
                    <p:cNvSpPr/>
                    <p:nvPr/>
                  </p:nvSpPr>
                  <p:spPr>
                    <a:xfrm rot="10800000">
                      <a:off x="3203848" y="3825044"/>
                      <a:ext cx="864096" cy="1980220"/>
                    </a:xfrm>
                    <a:custGeom>
                      <a:avLst/>
                      <a:gdLst/>
                      <a:ahLst/>
                      <a:cxnLst/>
                      <a:rect l="l" t="t" r="r" b="b"/>
                      <a:pathLst>
                        <a:path w="864096" h="1692188">
                          <a:moveTo>
                            <a:pt x="432048" y="0"/>
                          </a:moveTo>
                          <a:cubicBezTo>
                            <a:pt x="670662" y="0"/>
                            <a:pt x="864096" y="193434"/>
                            <a:pt x="864096" y="432048"/>
                          </a:cubicBezTo>
                          <a:lnTo>
                            <a:pt x="864096" y="1692188"/>
                          </a:lnTo>
                          <a:lnTo>
                            <a:pt x="0" y="1692188"/>
                          </a:lnTo>
                          <a:lnTo>
                            <a:pt x="0" y="432048"/>
                          </a:lnTo>
                          <a:cubicBezTo>
                            <a:pt x="0" y="193434"/>
                            <a:pt x="193434" y="0"/>
                            <a:pt x="432048" y="0"/>
                          </a:cubicBezTo>
                          <a:close/>
                        </a:path>
                      </a:pathLst>
                    </a:cu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grpSp>
              <p:grpSp>
                <p:nvGrpSpPr>
                  <p:cNvPr id="18" name="Group 17">
                    <a:extLst>
                      <a:ext uri="{FF2B5EF4-FFF2-40B4-BE49-F238E27FC236}">
                        <a16:creationId xmlns:a16="http://schemas.microsoft.com/office/drawing/2014/main" id="{4D7501F1-24C3-4E77-AC90-CDBF118B9B3E}"/>
                      </a:ext>
                    </a:extLst>
                  </p:cNvPr>
                  <p:cNvGrpSpPr/>
                  <p:nvPr/>
                </p:nvGrpSpPr>
                <p:grpSpPr>
                  <a:xfrm rot="16200000">
                    <a:off x="3356248" y="1844332"/>
                    <a:ext cx="864096" cy="3960932"/>
                    <a:chOff x="3203848" y="1844332"/>
                    <a:chExt cx="864096" cy="3960932"/>
                  </a:xfrm>
                </p:grpSpPr>
                <p:sp>
                  <p:nvSpPr>
                    <p:cNvPr id="19" name="Rounded Rectangle 3">
                      <a:extLst>
                        <a:ext uri="{FF2B5EF4-FFF2-40B4-BE49-F238E27FC236}">
                          <a16:creationId xmlns:a16="http://schemas.microsoft.com/office/drawing/2014/main" id="{91FA3E77-2299-4D5C-AB78-5D6941D8B093}"/>
                        </a:ext>
                      </a:extLst>
                    </p:cNvPr>
                    <p:cNvSpPr/>
                    <p:nvPr/>
                  </p:nvSpPr>
                  <p:spPr>
                    <a:xfrm>
                      <a:off x="3203848" y="1844332"/>
                      <a:ext cx="864096" cy="1980220"/>
                    </a:xfrm>
                    <a:custGeom>
                      <a:avLst/>
                      <a:gdLst/>
                      <a:ahLst/>
                      <a:cxnLst/>
                      <a:rect l="l" t="t" r="r" b="b"/>
                      <a:pathLst>
                        <a:path w="864096" h="1692188">
                          <a:moveTo>
                            <a:pt x="432048" y="0"/>
                          </a:moveTo>
                          <a:cubicBezTo>
                            <a:pt x="670662" y="0"/>
                            <a:pt x="864096" y="193434"/>
                            <a:pt x="864096" y="432048"/>
                          </a:cubicBezTo>
                          <a:lnTo>
                            <a:pt x="864096" y="1692188"/>
                          </a:lnTo>
                          <a:lnTo>
                            <a:pt x="0" y="1692188"/>
                          </a:lnTo>
                          <a:lnTo>
                            <a:pt x="0" y="432048"/>
                          </a:lnTo>
                          <a:cubicBezTo>
                            <a:pt x="0" y="193434"/>
                            <a:pt x="193434" y="0"/>
                            <a:pt x="432048" y="0"/>
                          </a:cubicBezTo>
                          <a:close/>
                        </a:path>
                      </a:pathLst>
                    </a:cu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20" name="Rounded Rectangle 3">
                      <a:extLst>
                        <a:ext uri="{FF2B5EF4-FFF2-40B4-BE49-F238E27FC236}">
                          <a16:creationId xmlns:a16="http://schemas.microsoft.com/office/drawing/2014/main" id="{193A3B23-7B82-4D1C-9FB5-2D44C787A068}"/>
                        </a:ext>
                      </a:extLst>
                    </p:cNvPr>
                    <p:cNvSpPr/>
                    <p:nvPr/>
                  </p:nvSpPr>
                  <p:spPr>
                    <a:xfrm rot="10800000">
                      <a:off x="3203848" y="3825044"/>
                      <a:ext cx="864096" cy="1980220"/>
                    </a:xfrm>
                    <a:custGeom>
                      <a:avLst/>
                      <a:gdLst/>
                      <a:ahLst/>
                      <a:cxnLst/>
                      <a:rect l="l" t="t" r="r" b="b"/>
                      <a:pathLst>
                        <a:path w="864096" h="1692188">
                          <a:moveTo>
                            <a:pt x="432048" y="0"/>
                          </a:moveTo>
                          <a:cubicBezTo>
                            <a:pt x="670662" y="0"/>
                            <a:pt x="864096" y="193434"/>
                            <a:pt x="864096" y="432048"/>
                          </a:cubicBezTo>
                          <a:lnTo>
                            <a:pt x="864096" y="1692188"/>
                          </a:lnTo>
                          <a:lnTo>
                            <a:pt x="0" y="1692188"/>
                          </a:lnTo>
                          <a:lnTo>
                            <a:pt x="0" y="432048"/>
                          </a:lnTo>
                          <a:cubicBezTo>
                            <a:pt x="0" y="193434"/>
                            <a:pt x="193434" y="0"/>
                            <a:pt x="432048" y="0"/>
                          </a:cubicBezTo>
                          <a:close/>
                        </a:path>
                      </a:pathLst>
                    </a:cu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grpSp>
            </p:grpSp>
            <p:sp>
              <p:nvSpPr>
                <p:cNvPr id="16" name="Oval 15">
                  <a:extLst>
                    <a:ext uri="{FF2B5EF4-FFF2-40B4-BE49-F238E27FC236}">
                      <a16:creationId xmlns:a16="http://schemas.microsoft.com/office/drawing/2014/main" id="{2B575536-42BB-4CDC-BAA1-8342DC743550}"/>
                    </a:ext>
                  </a:extLst>
                </p:cNvPr>
                <p:cNvSpPr/>
                <p:nvPr/>
              </p:nvSpPr>
              <p:spPr>
                <a:xfrm>
                  <a:off x="4003446" y="3277474"/>
                  <a:ext cx="864096" cy="864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grpSp>
        </p:grpSp>
        <p:sp>
          <p:nvSpPr>
            <p:cNvPr id="9" name="TextBox 8">
              <a:extLst>
                <a:ext uri="{FF2B5EF4-FFF2-40B4-BE49-F238E27FC236}">
                  <a16:creationId xmlns:a16="http://schemas.microsoft.com/office/drawing/2014/main" id="{F2F8BFBD-D64A-4CF0-B322-309D06C797C9}"/>
                </a:ext>
              </a:extLst>
            </p:cNvPr>
            <p:cNvSpPr txBox="1"/>
            <p:nvPr/>
          </p:nvSpPr>
          <p:spPr>
            <a:xfrm rot="18900000">
              <a:off x="4503461" y="2542090"/>
              <a:ext cx="160473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prstClr val="white"/>
                  </a:solidFill>
                  <a:effectLst/>
                  <a:uLnTx/>
                  <a:uFillTx/>
                  <a:latin typeface="Arial"/>
                  <a:ea typeface="Arial Unicode MS"/>
                  <a:cs typeface="+mn-cs"/>
                </a:rPr>
                <a:t>Player.cs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600" b="1">
                  <a:solidFill>
                    <a:prstClr val="white"/>
                  </a:solidFill>
                  <a:latin typeface="Arial"/>
                  <a:ea typeface="Arial Unicode MS"/>
                </a:rPr>
                <a:t>PlayerInfo.cs</a:t>
              </a:r>
              <a:endParaRPr kumimoji="0" lang="ko-KR" altLang="en-US" sz="1600" b="1"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0" name="TextBox 9">
              <a:extLst>
                <a:ext uri="{FF2B5EF4-FFF2-40B4-BE49-F238E27FC236}">
                  <a16:creationId xmlns:a16="http://schemas.microsoft.com/office/drawing/2014/main" id="{6E3CE019-7592-47BA-A656-49483A9175CE}"/>
                </a:ext>
              </a:extLst>
            </p:cNvPr>
            <p:cNvSpPr txBox="1"/>
            <p:nvPr/>
          </p:nvSpPr>
          <p:spPr>
            <a:xfrm rot="2700000">
              <a:off x="2904581" y="2729556"/>
              <a:ext cx="14056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prstClr val="white"/>
                  </a:solidFill>
                  <a:effectLst/>
                  <a:uLnTx/>
                  <a:uFillTx/>
                  <a:latin typeface="Arial"/>
                  <a:ea typeface="Arial Unicode MS"/>
                  <a:cs typeface="+mn-cs"/>
                </a:rPr>
                <a:t>Cons.cs</a:t>
              </a:r>
              <a:endParaRPr kumimoji="0" lang="ko-KR" altLang="en-US" sz="1600" b="1"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1" name="TextBox 10">
              <a:extLst>
                <a:ext uri="{FF2B5EF4-FFF2-40B4-BE49-F238E27FC236}">
                  <a16:creationId xmlns:a16="http://schemas.microsoft.com/office/drawing/2014/main" id="{64E5EFF4-C23C-4D0E-B922-2BB7BEA06F95}"/>
                </a:ext>
              </a:extLst>
            </p:cNvPr>
            <p:cNvSpPr txBox="1"/>
            <p:nvPr/>
          </p:nvSpPr>
          <p:spPr>
            <a:xfrm rot="18900000">
              <a:off x="2863282" y="4279492"/>
              <a:ext cx="1485227"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white"/>
                  </a:solidFill>
                  <a:effectLst/>
                  <a:uLnTx/>
                  <a:uFillTx/>
                  <a:latin typeface="Arial"/>
                  <a:ea typeface="Arial Unicode MS"/>
                  <a:cs typeface="+mn-cs"/>
                </a:rPr>
                <a:t>Socket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prstClr val="white"/>
                  </a:solidFill>
                  <a:effectLst/>
                  <a:uLnTx/>
                  <a:uFillTx/>
                  <a:latin typeface="Arial"/>
                  <a:ea typeface="Arial Unicode MS"/>
                  <a:cs typeface="+mn-cs"/>
                </a:rPr>
                <a:t>Manager.cs</a:t>
              </a:r>
              <a:endParaRPr kumimoji="0" lang="ko-KR" altLang="en-US" sz="1500" b="1" i="0" u="none" strike="noStrike" kern="1200" cap="none" spc="0" normalizeH="0" baseline="0" noProof="0" dirty="0">
                <a:ln>
                  <a:noFill/>
                </a:ln>
                <a:solidFill>
                  <a:prstClr val="white"/>
                </a:solidFill>
                <a:effectLst/>
                <a:uLnTx/>
                <a:uFillTx/>
                <a:latin typeface="Arial"/>
                <a:ea typeface="Arial Unicode MS"/>
                <a:cs typeface="+mn-cs"/>
              </a:endParaRPr>
            </a:p>
          </p:txBody>
        </p:sp>
        <p:sp>
          <p:nvSpPr>
            <p:cNvPr id="12" name="TextBox 11">
              <a:extLst>
                <a:ext uri="{FF2B5EF4-FFF2-40B4-BE49-F238E27FC236}">
                  <a16:creationId xmlns:a16="http://schemas.microsoft.com/office/drawing/2014/main" id="{FB70A02B-345A-4894-9229-4E7A4AC2AA75}"/>
                </a:ext>
              </a:extLst>
            </p:cNvPr>
            <p:cNvSpPr txBox="1"/>
            <p:nvPr/>
          </p:nvSpPr>
          <p:spPr>
            <a:xfrm rot="2700000">
              <a:off x="4516137" y="4414977"/>
              <a:ext cx="162721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prstClr val="white"/>
                  </a:solidFill>
                  <a:effectLst/>
                  <a:uLnTx/>
                  <a:uFillTx/>
                  <a:latin typeface="Arial"/>
                  <a:ea typeface="Arial Unicode MS"/>
                  <a:cs typeface="+mn-cs"/>
                </a:rPr>
                <a:t>SocketData.cs</a:t>
              </a:r>
              <a:endParaRPr kumimoji="0" lang="ko-KR" altLang="en-US" sz="1600" b="1" i="0" u="none" strike="noStrike" kern="1200" cap="none" spc="0" normalizeH="0" baseline="0" noProof="0" dirty="0">
                <a:ln>
                  <a:noFill/>
                </a:ln>
                <a:solidFill>
                  <a:prstClr val="white"/>
                </a:solidFill>
                <a:effectLst/>
                <a:uLnTx/>
                <a:uFillTx/>
                <a:latin typeface="Arial"/>
                <a:ea typeface="Arial Unicode MS"/>
                <a:cs typeface="+mn-cs"/>
              </a:endParaRPr>
            </a:p>
          </p:txBody>
        </p:sp>
      </p:grpSp>
      <p:grpSp>
        <p:nvGrpSpPr>
          <p:cNvPr id="23" name="Group 22">
            <a:extLst>
              <a:ext uri="{FF2B5EF4-FFF2-40B4-BE49-F238E27FC236}">
                <a16:creationId xmlns:a16="http://schemas.microsoft.com/office/drawing/2014/main" id="{2F2EBABD-6E9A-421B-B8C5-214CAA72040E}"/>
              </a:ext>
            </a:extLst>
          </p:cNvPr>
          <p:cNvGrpSpPr/>
          <p:nvPr/>
        </p:nvGrpSpPr>
        <p:grpSpPr>
          <a:xfrm>
            <a:off x="7711110" y="1483358"/>
            <a:ext cx="4545319" cy="996553"/>
            <a:chOff x="6387773" y="2033974"/>
            <a:chExt cx="2322907" cy="339027"/>
          </a:xfrm>
        </p:grpSpPr>
        <p:sp>
          <p:nvSpPr>
            <p:cNvPr id="24" name="TextBox 23">
              <a:extLst>
                <a:ext uri="{FF2B5EF4-FFF2-40B4-BE49-F238E27FC236}">
                  <a16:creationId xmlns:a16="http://schemas.microsoft.com/office/drawing/2014/main" id="{94D69925-16DE-4635-88A2-FA1BC4386867}"/>
                </a:ext>
              </a:extLst>
            </p:cNvPr>
            <p:cNvSpPr txBox="1"/>
            <p:nvPr/>
          </p:nvSpPr>
          <p:spPr>
            <a:xfrm>
              <a:off x="6387773" y="2153119"/>
              <a:ext cx="2232248" cy="219882"/>
            </a:xfrm>
            <a:prstGeom prst="rect">
              <a:avLst/>
            </a:prstGeom>
            <a:noFill/>
          </p:spPr>
          <p:txBody>
            <a:bodyPr wrap="square" rtlCol="0">
              <a:spAutoFit/>
            </a:bodyPr>
            <a:lstStyle/>
            <a:p>
              <a:pPr lvl="0"/>
              <a:r>
                <a:rPr lang="vi-VN" altLang="ko-KR">
                  <a:solidFill>
                    <a:prstClr val="black">
                      <a:lumMod val="75000"/>
                      <a:lumOff val="25000"/>
                    </a:prstClr>
                  </a:solidFill>
                </a:rPr>
                <a:t>Tên và kí hiệu đại diện cho người chơi </a:t>
              </a:r>
              <a:endParaRPr lang="en-US" altLang="ko-KR">
                <a:solidFill>
                  <a:prstClr val="black">
                    <a:lumMod val="75000"/>
                    <a:lumOff val="25000"/>
                  </a:prstClr>
                </a:solidFill>
              </a:endParaRPr>
            </a:p>
            <a:p>
              <a:pPr lvl="0"/>
              <a:r>
                <a:rPr lang="en-US" altLang="ko-KR">
                  <a:solidFill>
                    <a:prstClr val="black">
                      <a:lumMod val="75000"/>
                      <a:lumOff val="25000"/>
                    </a:prstClr>
                  </a:solidFill>
                </a:rPr>
                <a:t>T</a:t>
              </a:r>
              <a:r>
                <a:rPr lang="vi-VN" altLang="ko-KR">
                  <a:solidFill>
                    <a:prstClr val="black">
                      <a:lumMod val="75000"/>
                      <a:lumOff val="25000"/>
                    </a:prstClr>
                  </a:solidFill>
                </a:rPr>
                <a:t>ọa độ của button và người chơi hiện tại</a:t>
              </a:r>
              <a:endParaRPr kumimoji="0" lang="ko-KR" altLang="en-US" b="0" i="0" u="none" strike="noStrike" kern="1200" cap="none" spc="0" normalizeH="0" baseline="0" noProof="0" dirty="0">
                <a:ln>
                  <a:noFill/>
                </a:ln>
                <a:solidFill>
                  <a:prstClr val="black">
                    <a:lumMod val="75000"/>
                    <a:lumOff val="25000"/>
                  </a:prstClr>
                </a:solidFill>
                <a:effectLst/>
                <a:uLnTx/>
                <a:uFillTx/>
                <a:latin typeface="Arial"/>
                <a:ea typeface="Arial Unicode MS"/>
                <a:cs typeface="+mn-cs"/>
              </a:endParaRPr>
            </a:p>
          </p:txBody>
        </p:sp>
        <p:sp>
          <p:nvSpPr>
            <p:cNvPr id="25" name="TextBox 24">
              <a:extLst>
                <a:ext uri="{FF2B5EF4-FFF2-40B4-BE49-F238E27FC236}">
                  <a16:creationId xmlns:a16="http://schemas.microsoft.com/office/drawing/2014/main" id="{01C21A05-D855-46FF-A5E3-E0912FD8BF7D}"/>
                </a:ext>
              </a:extLst>
            </p:cNvPr>
            <p:cNvSpPr txBox="1"/>
            <p:nvPr/>
          </p:nvSpPr>
          <p:spPr>
            <a:xfrm>
              <a:off x="6405127" y="2033974"/>
              <a:ext cx="2305553" cy="130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L</a:t>
              </a:r>
              <a:r>
                <a:rPr kumimoji="0" lang="vi-VN"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ư</a:t>
              </a:r>
              <a:r>
                <a:rPr kumimoji="0" lang="en-US"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u giữ các thông tin về ng</a:t>
              </a:r>
              <a:r>
                <a:rPr kumimoji="0" lang="vi-VN"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ư</a:t>
              </a:r>
              <a:r>
                <a:rPr kumimoji="0" lang="en-US"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ời ch</a:t>
              </a:r>
              <a:r>
                <a:rPr kumimoji="0" lang="vi-VN"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ơ</a:t>
              </a:r>
              <a:r>
                <a:rPr kumimoji="0" lang="en-US"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i:</a:t>
              </a:r>
              <a:endParaRPr kumimoji="0" lang="ko-KR" altLang="en-US" sz="1900" b="1" i="0" u="none" strike="noStrike" kern="1200" cap="none" spc="0" normalizeH="0" baseline="0" noProof="0" dirty="0">
                <a:ln>
                  <a:noFill/>
                </a:ln>
                <a:solidFill>
                  <a:prstClr val="black">
                    <a:lumMod val="75000"/>
                    <a:lumOff val="25000"/>
                  </a:prstClr>
                </a:solidFill>
                <a:effectLst/>
                <a:uLnTx/>
                <a:uFillTx/>
                <a:latin typeface="Arial"/>
                <a:ea typeface="Arial Unicode MS"/>
                <a:cs typeface="+mn-cs"/>
              </a:endParaRPr>
            </a:p>
          </p:txBody>
        </p:sp>
      </p:grpSp>
      <p:grpSp>
        <p:nvGrpSpPr>
          <p:cNvPr id="26" name="Group 25">
            <a:extLst>
              <a:ext uri="{FF2B5EF4-FFF2-40B4-BE49-F238E27FC236}">
                <a16:creationId xmlns:a16="http://schemas.microsoft.com/office/drawing/2014/main" id="{B914D504-AF7E-4458-AC08-43DFF56BBCEC}"/>
              </a:ext>
            </a:extLst>
          </p:cNvPr>
          <p:cNvGrpSpPr/>
          <p:nvPr/>
        </p:nvGrpSpPr>
        <p:grpSpPr>
          <a:xfrm>
            <a:off x="7940171" y="5309786"/>
            <a:ext cx="3956555" cy="1125158"/>
            <a:chOff x="6372201" y="2011203"/>
            <a:chExt cx="2232249" cy="485742"/>
          </a:xfrm>
        </p:grpSpPr>
        <p:sp>
          <p:nvSpPr>
            <p:cNvPr id="27" name="TextBox 26">
              <a:extLst>
                <a:ext uri="{FF2B5EF4-FFF2-40B4-BE49-F238E27FC236}">
                  <a16:creationId xmlns:a16="http://schemas.microsoft.com/office/drawing/2014/main" id="{2C52160B-8484-4E23-9A93-15238FFFD1AC}"/>
                </a:ext>
              </a:extLst>
            </p:cNvPr>
            <p:cNvSpPr txBox="1"/>
            <p:nvPr/>
          </p:nvSpPr>
          <p:spPr>
            <a:xfrm>
              <a:off x="6372202" y="2217917"/>
              <a:ext cx="2232248" cy="279028"/>
            </a:xfrm>
            <a:prstGeom prst="rect">
              <a:avLst/>
            </a:prstGeom>
            <a:noFill/>
          </p:spPr>
          <p:txBody>
            <a:bodyPr wrap="square" rtlCol="0">
              <a:spAutoFit/>
            </a:bodyPr>
            <a:lstStyle/>
            <a:p>
              <a:pPr lvl="0"/>
              <a:r>
                <a:rPr lang="en-US" altLang="ko-KR">
                  <a:solidFill>
                    <a:prstClr val="black">
                      <a:lumMod val="75000"/>
                      <a:lumOff val="25000"/>
                    </a:prstClr>
                  </a:solidFill>
                </a:rPr>
                <a:t>Tọa độ button, các thông điệp (message) và khối lệnh (command)</a:t>
              </a:r>
              <a:endParaRPr kumimoji="0" lang="ko-KR" altLang="en-US" b="0" i="0" u="none" strike="noStrike" kern="1200" cap="none" spc="0" normalizeH="0" baseline="0" noProof="0" dirty="0">
                <a:ln>
                  <a:noFill/>
                </a:ln>
                <a:solidFill>
                  <a:prstClr val="black">
                    <a:lumMod val="75000"/>
                    <a:lumOff val="25000"/>
                  </a:prstClr>
                </a:solidFill>
                <a:effectLst/>
                <a:uLnTx/>
                <a:uFillTx/>
                <a:latin typeface="Arial"/>
                <a:ea typeface="Arial Unicode MS"/>
                <a:cs typeface="+mn-cs"/>
              </a:endParaRPr>
            </a:p>
          </p:txBody>
        </p:sp>
        <p:sp>
          <p:nvSpPr>
            <p:cNvPr id="28" name="TextBox 27">
              <a:extLst>
                <a:ext uri="{FF2B5EF4-FFF2-40B4-BE49-F238E27FC236}">
                  <a16:creationId xmlns:a16="http://schemas.microsoft.com/office/drawing/2014/main" id="{113936F2-A80B-45F7-8C05-C7BBDFE8418C}"/>
                </a:ext>
              </a:extLst>
            </p:cNvPr>
            <p:cNvSpPr txBox="1"/>
            <p:nvPr/>
          </p:nvSpPr>
          <p:spPr>
            <a:xfrm>
              <a:off x="6372201" y="2011203"/>
              <a:ext cx="2232248" cy="166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L</a:t>
              </a:r>
              <a:r>
                <a:rPr kumimoji="0" lang="vi-VN"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ư</a:t>
              </a:r>
              <a:r>
                <a:rPr kumimoji="0" lang="en-US"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u tr</a:t>
              </a:r>
              <a:r>
                <a:rPr lang="en-US" altLang="ko-KR" sz="1900" b="1">
                  <a:solidFill>
                    <a:prstClr val="black">
                      <a:lumMod val="75000"/>
                      <a:lumOff val="25000"/>
                    </a:prstClr>
                  </a:solidFill>
                  <a:latin typeface="Arial"/>
                  <a:ea typeface="Arial Unicode MS"/>
                </a:rPr>
                <a:t>ữ:</a:t>
              </a:r>
              <a:endParaRPr kumimoji="0" lang="ko-KR" altLang="en-US" sz="1900" b="1" i="0" u="none" strike="noStrike" kern="1200" cap="none" spc="0" normalizeH="0" baseline="0" noProof="0" dirty="0">
                <a:ln>
                  <a:noFill/>
                </a:ln>
                <a:solidFill>
                  <a:prstClr val="black">
                    <a:lumMod val="75000"/>
                    <a:lumOff val="25000"/>
                  </a:prstClr>
                </a:solidFill>
                <a:effectLst/>
                <a:uLnTx/>
                <a:uFillTx/>
                <a:latin typeface="Arial"/>
                <a:ea typeface="Arial Unicode MS"/>
                <a:cs typeface="+mn-cs"/>
              </a:endParaRPr>
            </a:p>
          </p:txBody>
        </p:sp>
      </p:grpSp>
      <p:grpSp>
        <p:nvGrpSpPr>
          <p:cNvPr id="29" name="Group 28">
            <a:extLst>
              <a:ext uri="{FF2B5EF4-FFF2-40B4-BE49-F238E27FC236}">
                <a16:creationId xmlns:a16="http://schemas.microsoft.com/office/drawing/2014/main" id="{FE93C7D8-3B68-4C8C-99C0-64CB953D6B9B}"/>
              </a:ext>
            </a:extLst>
          </p:cNvPr>
          <p:cNvGrpSpPr/>
          <p:nvPr/>
        </p:nvGrpSpPr>
        <p:grpSpPr>
          <a:xfrm>
            <a:off x="0" y="1577788"/>
            <a:ext cx="4446936" cy="1295514"/>
            <a:chOff x="6297800" y="2011204"/>
            <a:chExt cx="2306650" cy="719536"/>
          </a:xfrm>
        </p:grpSpPr>
        <p:sp>
          <p:nvSpPr>
            <p:cNvPr id="30" name="TextBox 29">
              <a:extLst>
                <a:ext uri="{FF2B5EF4-FFF2-40B4-BE49-F238E27FC236}">
                  <a16:creationId xmlns:a16="http://schemas.microsoft.com/office/drawing/2014/main" id="{DABC2EF9-71CF-4B9A-8322-C73E355BF842}"/>
                </a:ext>
              </a:extLst>
            </p:cNvPr>
            <p:cNvSpPr txBox="1"/>
            <p:nvPr/>
          </p:nvSpPr>
          <p:spPr>
            <a:xfrm>
              <a:off x="6297800" y="2217917"/>
              <a:ext cx="2306650" cy="51282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a:ln>
                    <a:noFill/>
                  </a:ln>
                  <a:solidFill>
                    <a:prstClr val="black">
                      <a:lumMod val="75000"/>
                      <a:lumOff val="25000"/>
                    </a:prstClr>
                  </a:solidFill>
                  <a:effectLst/>
                  <a:uLnTx/>
                  <a:uFillTx/>
                  <a:latin typeface="Arial"/>
                  <a:ea typeface="Arial Unicode MS"/>
                  <a:cs typeface="+mn-cs"/>
                </a:rPr>
                <a:t>Kích th</a:t>
              </a:r>
              <a:r>
                <a:rPr kumimoji="0" lang="vi-VN" altLang="ko-KR" b="0" i="0" u="none" strike="noStrike" kern="1200" cap="none" spc="0" normalizeH="0" baseline="0" noProof="0">
                  <a:ln>
                    <a:noFill/>
                  </a:ln>
                  <a:solidFill>
                    <a:prstClr val="black">
                      <a:lumMod val="75000"/>
                      <a:lumOff val="25000"/>
                    </a:prstClr>
                  </a:solidFill>
                  <a:effectLst/>
                  <a:uLnTx/>
                  <a:uFillTx/>
                  <a:latin typeface="Arial"/>
                  <a:ea typeface="Arial Unicode MS"/>
                  <a:cs typeface="+mn-cs"/>
                </a:rPr>
                <a:t>ư</a:t>
              </a:r>
              <a:r>
                <a:rPr lang="en-US" altLang="ko-KR">
                  <a:solidFill>
                    <a:prstClr val="black">
                      <a:lumMod val="75000"/>
                      <a:lumOff val="25000"/>
                    </a:prstClr>
                  </a:solidFill>
                  <a:latin typeface="Arial"/>
                  <a:ea typeface="Arial Unicode MS"/>
                </a:rPr>
                <a:t>ớc (rộng, cao) của bàn cờ Caro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a:ln>
                    <a:noFill/>
                  </a:ln>
                  <a:solidFill>
                    <a:prstClr val="black">
                      <a:lumMod val="75000"/>
                      <a:lumOff val="25000"/>
                    </a:prstClr>
                  </a:solidFill>
                  <a:effectLst/>
                  <a:uLnTx/>
                  <a:uFillTx/>
                  <a:latin typeface="Arial"/>
                  <a:ea typeface="Arial Unicode MS"/>
                  <a:cs typeface="+mn-cs"/>
                </a:rPr>
                <a:t>Kích thước của một ô c</a:t>
              </a:r>
              <a:r>
                <a:rPr lang="en-US" altLang="ko-KR">
                  <a:solidFill>
                    <a:prstClr val="black">
                      <a:lumMod val="75000"/>
                      <a:lumOff val="25000"/>
                    </a:prstClr>
                  </a:solidFill>
                  <a:latin typeface="Arial"/>
                  <a:ea typeface="Arial Unicode MS"/>
                </a:rPr>
                <a:t>ờ</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a:ln>
                    <a:noFill/>
                  </a:ln>
                  <a:solidFill>
                    <a:prstClr val="black">
                      <a:lumMod val="75000"/>
                      <a:lumOff val="25000"/>
                    </a:prstClr>
                  </a:solidFill>
                  <a:effectLst/>
                  <a:uLnTx/>
                  <a:uFillTx/>
                  <a:latin typeface="Arial"/>
                  <a:ea typeface="Arial Unicode MS"/>
                  <a:cs typeface="+mn-cs"/>
                </a:rPr>
                <a:t>Các thuộc tính của Timer và Progress bar</a:t>
              </a:r>
              <a:endParaRPr kumimoji="0" lang="ko-KR" altLang="en-US" b="0" i="0" u="none" strike="noStrike" kern="1200" cap="none" spc="0" normalizeH="0" baseline="0" noProof="0" dirty="0">
                <a:ln>
                  <a:noFill/>
                </a:ln>
                <a:solidFill>
                  <a:prstClr val="black">
                    <a:lumMod val="75000"/>
                    <a:lumOff val="25000"/>
                  </a:prstClr>
                </a:solidFill>
                <a:effectLst/>
                <a:uLnTx/>
                <a:uFillTx/>
                <a:latin typeface="Arial"/>
                <a:ea typeface="Arial Unicode MS"/>
                <a:cs typeface="+mn-cs"/>
              </a:endParaRPr>
            </a:p>
          </p:txBody>
        </p:sp>
        <p:sp>
          <p:nvSpPr>
            <p:cNvPr id="31" name="TextBox 30">
              <a:extLst>
                <a:ext uri="{FF2B5EF4-FFF2-40B4-BE49-F238E27FC236}">
                  <a16:creationId xmlns:a16="http://schemas.microsoft.com/office/drawing/2014/main" id="{A0774DF2-3FA4-4CBC-89B7-50E2014CD2D4}"/>
                </a:ext>
              </a:extLst>
            </p:cNvPr>
            <p:cNvSpPr txBox="1"/>
            <p:nvPr/>
          </p:nvSpPr>
          <p:spPr>
            <a:xfrm>
              <a:off x="6372201" y="2011204"/>
              <a:ext cx="2232248" cy="21367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L</a:t>
              </a:r>
              <a:r>
                <a:rPr kumimoji="0" lang="vi-VN"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ư</a:t>
              </a:r>
              <a:r>
                <a:rPr kumimoji="0" lang="en-US" altLang="ko-KR" sz="1900" b="1" i="0" u="none" strike="noStrike" kern="1200" cap="none" spc="0" normalizeH="0" baseline="0" noProof="0">
                  <a:ln>
                    <a:noFill/>
                  </a:ln>
                  <a:solidFill>
                    <a:prstClr val="black">
                      <a:lumMod val="75000"/>
                      <a:lumOff val="25000"/>
                    </a:prstClr>
                  </a:solidFill>
                  <a:effectLst/>
                  <a:uLnTx/>
                  <a:uFillTx/>
                  <a:latin typeface="Arial"/>
                  <a:ea typeface="Arial Unicode MS"/>
                  <a:cs typeface="+mn-cs"/>
                </a:rPr>
                <a:t>u tr</a:t>
              </a:r>
              <a:r>
                <a:rPr lang="en-US" altLang="ko-KR" sz="1900" b="1">
                  <a:solidFill>
                    <a:prstClr val="black">
                      <a:lumMod val="75000"/>
                      <a:lumOff val="25000"/>
                    </a:prstClr>
                  </a:solidFill>
                  <a:latin typeface="Arial"/>
                  <a:ea typeface="Arial Unicode MS"/>
                </a:rPr>
                <a:t>ữ các giá trị:</a:t>
              </a:r>
              <a:endParaRPr kumimoji="0" lang="ko-KR" altLang="en-US" sz="1900" b="1" i="0" u="none" strike="noStrike" kern="1200" cap="none" spc="0" normalizeH="0" baseline="0" noProof="0" dirty="0">
                <a:ln>
                  <a:noFill/>
                </a:ln>
                <a:solidFill>
                  <a:prstClr val="black">
                    <a:lumMod val="75000"/>
                    <a:lumOff val="25000"/>
                  </a:prstClr>
                </a:solidFill>
                <a:effectLst/>
                <a:uLnTx/>
                <a:uFillTx/>
                <a:latin typeface="Arial"/>
                <a:ea typeface="Arial Unicode MS"/>
                <a:cs typeface="+mn-cs"/>
              </a:endParaRPr>
            </a:p>
          </p:txBody>
        </p:sp>
      </p:grpSp>
      <p:grpSp>
        <p:nvGrpSpPr>
          <p:cNvPr id="32" name="Group 31">
            <a:extLst>
              <a:ext uri="{FF2B5EF4-FFF2-40B4-BE49-F238E27FC236}">
                <a16:creationId xmlns:a16="http://schemas.microsoft.com/office/drawing/2014/main" id="{9A936F7F-71A6-4D24-8266-94B1CE28F2CA}"/>
              </a:ext>
            </a:extLst>
          </p:cNvPr>
          <p:cNvGrpSpPr/>
          <p:nvPr/>
        </p:nvGrpSpPr>
        <p:grpSpPr>
          <a:xfrm>
            <a:off x="0" y="5309787"/>
            <a:ext cx="4294422" cy="1298501"/>
            <a:chOff x="6181578" y="2011203"/>
            <a:chExt cx="2422872" cy="715457"/>
          </a:xfrm>
        </p:grpSpPr>
        <p:sp>
          <p:nvSpPr>
            <p:cNvPr id="33" name="TextBox 32">
              <a:extLst>
                <a:ext uri="{FF2B5EF4-FFF2-40B4-BE49-F238E27FC236}">
                  <a16:creationId xmlns:a16="http://schemas.microsoft.com/office/drawing/2014/main" id="{6CE6E01E-3D5B-4977-A541-B1A350EF21C6}"/>
                </a:ext>
              </a:extLst>
            </p:cNvPr>
            <p:cNvSpPr txBox="1"/>
            <p:nvPr/>
          </p:nvSpPr>
          <p:spPr>
            <a:xfrm>
              <a:off x="6181578" y="2217917"/>
              <a:ext cx="2422872" cy="508743"/>
            </a:xfrm>
            <a:prstGeom prst="rect">
              <a:avLst/>
            </a:prstGeom>
            <a:noFill/>
          </p:spPr>
          <p:txBody>
            <a:bodyPr wrap="square" rtlCol="0">
              <a:spAutoFit/>
            </a:bodyPr>
            <a:lstStyle/>
            <a:p>
              <a:pPr lvl="0" algn="r"/>
              <a:r>
                <a:rPr lang="en-US" altLang="ko-KR">
                  <a:solidFill>
                    <a:prstClr val="black">
                      <a:lumMod val="75000"/>
                      <a:lumOff val="25000"/>
                    </a:prstClr>
                  </a:solidFill>
                </a:rPr>
                <a:t>C</a:t>
              </a:r>
              <a:r>
                <a:rPr lang="vi-VN" altLang="ko-KR">
                  <a:solidFill>
                    <a:prstClr val="black">
                      <a:lumMod val="75000"/>
                      <a:lumOff val="25000"/>
                    </a:prstClr>
                  </a:solidFill>
                </a:rPr>
                <a:t>ác phương thức và thuộc tính về việc khởi tạo, truyền và nhận tín hiệu giữa hai máy tính qua kết nối LAN</a:t>
              </a:r>
              <a:endParaRPr kumimoji="0" lang="ko-KR" altLang="en-US" b="0" i="0" u="none" strike="noStrike" kern="1200" cap="none" spc="0" normalizeH="0" baseline="0" noProof="0" dirty="0">
                <a:ln>
                  <a:noFill/>
                </a:ln>
                <a:solidFill>
                  <a:prstClr val="black">
                    <a:lumMod val="75000"/>
                    <a:lumOff val="25000"/>
                  </a:prstClr>
                </a:solidFill>
                <a:effectLst/>
                <a:uLnTx/>
                <a:uFillTx/>
                <a:latin typeface="Arial"/>
                <a:ea typeface="Arial Unicode MS"/>
                <a:cs typeface="+mn-cs"/>
              </a:endParaRPr>
            </a:p>
          </p:txBody>
        </p:sp>
        <p:sp>
          <p:nvSpPr>
            <p:cNvPr id="34" name="TextBox 33">
              <a:extLst>
                <a:ext uri="{FF2B5EF4-FFF2-40B4-BE49-F238E27FC236}">
                  <a16:creationId xmlns:a16="http://schemas.microsoft.com/office/drawing/2014/main" id="{7AD3C800-209B-499C-8510-F2221FCE7552}"/>
                </a:ext>
              </a:extLst>
            </p:cNvPr>
            <p:cNvSpPr txBox="1"/>
            <p:nvPr/>
          </p:nvSpPr>
          <p:spPr>
            <a:xfrm>
              <a:off x="6372201" y="2011203"/>
              <a:ext cx="2232248" cy="384721"/>
            </a:xfrm>
            <a:prstGeom prst="rect">
              <a:avLst/>
            </a:prstGeom>
            <a:noFill/>
          </p:spPr>
          <p:txBody>
            <a:bodyPr wrap="square" rtlCol="0">
              <a:spAutoFit/>
            </a:bodyPr>
            <a:lstStyle/>
            <a:p>
              <a:pPr lvl="0" algn="r"/>
              <a:r>
                <a:rPr lang="en-US" altLang="ko-KR" sz="1900" b="1">
                  <a:solidFill>
                    <a:prstClr val="black">
                      <a:lumMod val="75000"/>
                      <a:lumOff val="25000"/>
                    </a:prstClr>
                  </a:solidFill>
                </a:rPr>
                <a:t>Quy định:</a:t>
              </a:r>
              <a:endParaRPr kumimoji="0" lang="ko-KR" altLang="en-US" sz="1900" b="1" i="0" u="none" strike="noStrike" kern="1200" cap="none" spc="0" normalizeH="0" baseline="0" noProof="0" dirty="0">
                <a:ln>
                  <a:noFill/>
                </a:ln>
                <a:solidFill>
                  <a:prstClr val="black">
                    <a:lumMod val="75000"/>
                    <a:lumOff val="25000"/>
                  </a:prstClr>
                </a:solidFill>
                <a:effectLst/>
                <a:uLnTx/>
                <a:uFillTx/>
                <a:latin typeface="Arial"/>
                <a:ea typeface="Arial Unicode MS"/>
                <a:cs typeface="+mn-cs"/>
              </a:endParaRPr>
            </a:p>
          </p:txBody>
        </p:sp>
      </p:grpSp>
      <p:sp>
        <p:nvSpPr>
          <p:cNvPr id="35" name="Oval 1">
            <a:extLst>
              <a:ext uri="{FF2B5EF4-FFF2-40B4-BE49-F238E27FC236}">
                <a16:creationId xmlns:a16="http://schemas.microsoft.com/office/drawing/2014/main" id="{5844CF83-6A70-4290-941A-61FD83E06973}"/>
              </a:ext>
            </a:extLst>
          </p:cNvPr>
          <p:cNvSpPr/>
          <p:nvPr/>
        </p:nvSpPr>
        <p:spPr>
          <a:xfrm>
            <a:off x="5913303" y="3804055"/>
            <a:ext cx="377324" cy="482224"/>
          </a:xfrm>
          <a:custGeom>
            <a:avLst/>
            <a:gdLst/>
            <a:ahLst/>
            <a:cxnLst/>
            <a:rect l="l" t="t" r="r" b="b"/>
            <a:pathLst>
              <a:path w="3089578" h="3948524">
                <a:moveTo>
                  <a:pt x="1577191" y="2534631"/>
                </a:moveTo>
                <a:cubicBezTo>
                  <a:pt x="1600260" y="2580258"/>
                  <a:pt x="1620550" y="2627771"/>
                  <a:pt x="1638571" y="2676770"/>
                </a:cubicBezTo>
                <a:cubicBezTo>
                  <a:pt x="1665604" y="2750272"/>
                  <a:pt x="1686580" y="2824535"/>
                  <a:pt x="1699962" y="2899355"/>
                </a:cubicBezTo>
                <a:cubicBezTo>
                  <a:pt x="1599246" y="2923383"/>
                  <a:pt x="1494142" y="2935731"/>
                  <a:pt x="1386154" y="2935731"/>
                </a:cubicBezTo>
                <a:cubicBezTo>
                  <a:pt x="1152606" y="2935731"/>
                  <a:pt x="932548" y="2877973"/>
                  <a:pt x="741468" y="2772376"/>
                </a:cubicBezTo>
                <a:cubicBezTo>
                  <a:pt x="1011030" y="2775448"/>
                  <a:pt x="1283962" y="2707404"/>
                  <a:pt x="1533669" y="2563236"/>
                </a:cubicBezTo>
                <a:close/>
                <a:moveTo>
                  <a:pt x="2052587" y="2076290"/>
                </a:moveTo>
                <a:lnTo>
                  <a:pt x="2486460" y="2390270"/>
                </a:lnTo>
                <a:cubicBezTo>
                  <a:pt x="2306935" y="2626648"/>
                  <a:pt x="2052846" y="2802967"/>
                  <a:pt x="1758751" y="2882997"/>
                </a:cubicBezTo>
                <a:cubicBezTo>
                  <a:pt x="1743929" y="2806841"/>
                  <a:pt x="1722412" y="2731080"/>
                  <a:pt x="1694828" y="2656080"/>
                </a:cubicBezTo>
                <a:cubicBezTo>
                  <a:pt x="1675201" y="2602712"/>
                  <a:pt x="1652984" y="2551041"/>
                  <a:pt x="1627394" y="2501634"/>
                </a:cubicBezTo>
                <a:cubicBezTo>
                  <a:pt x="1801061" y="2387414"/>
                  <a:pt x="1943549" y="2241665"/>
                  <a:pt x="2052587" y="2076290"/>
                </a:cubicBezTo>
                <a:close/>
                <a:moveTo>
                  <a:pt x="1139582" y="1999555"/>
                </a:moveTo>
                <a:cubicBezTo>
                  <a:pt x="1306309" y="2126071"/>
                  <a:pt x="1447225" y="2288761"/>
                  <a:pt x="1549205" y="2481403"/>
                </a:cubicBezTo>
                <a:cubicBezTo>
                  <a:pt x="1535041" y="2492857"/>
                  <a:pt x="1519482" y="2502212"/>
                  <a:pt x="1503698" y="2511325"/>
                </a:cubicBezTo>
                <a:cubicBezTo>
                  <a:pt x="1259400" y="2652371"/>
                  <a:pt x="991982" y="2717667"/>
                  <a:pt x="728342" y="2711842"/>
                </a:cubicBezTo>
                <a:close/>
                <a:moveTo>
                  <a:pt x="452452" y="1701750"/>
                </a:moveTo>
                <a:cubicBezTo>
                  <a:pt x="679412" y="1737820"/>
                  <a:pt x="894637" y="1825426"/>
                  <a:pt x="1081528" y="1956108"/>
                </a:cubicBezTo>
                <a:lnTo>
                  <a:pt x="659218" y="2687569"/>
                </a:lnTo>
                <a:cubicBezTo>
                  <a:pt x="518459" y="2459121"/>
                  <a:pt x="438479" y="2190549"/>
                  <a:pt x="438479" y="1903491"/>
                </a:cubicBezTo>
                <a:cubicBezTo>
                  <a:pt x="438479" y="1835071"/>
                  <a:pt x="443023" y="1767700"/>
                  <a:pt x="452452" y="1701750"/>
                </a:cubicBezTo>
                <a:close/>
                <a:moveTo>
                  <a:pt x="261512" y="1681084"/>
                </a:moveTo>
                <a:cubicBezTo>
                  <a:pt x="305712" y="1682782"/>
                  <a:pt x="349660" y="1686381"/>
                  <a:pt x="393224" y="1691972"/>
                </a:cubicBezTo>
                <a:cubicBezTo>
                  <a:pt x="383285" y="1761107"/>
                  <a:pt x="378479" y="1831743"/>
                  <a:pt x="378479" y="1903491"/>
                </a:cubicBezTo>
                <a:cubicBezTo>
                  <a:pt x="378479" y="2187947"/>
                  <a:pt x="454018" y="2454935"/>
                  <a:pt x="590367" y="2683463"/>
                </a:cubicBezTo>
                <a:cubicBezTo>
                  <a:pt x="269884" y="2459223"/>
                  <a:pt x="49324" y="2102418"/>
                  <a:pt x="8843" y="1692509"/>
                </a:cubicBezTo>
                <a:cubicBezTo>
                  <a:pt x="93426" y="1681463"/>
                  <a:pt x="177920" y="1677872"/>
                  <a:pt x="261512" y="1681084"/>
                </a:cubicBezTo>
                <a:close/>
                <a:moveTo>
                  <a:pt x="1377385" y="1587667"/>
                </a:moveTo>
                <a:lnTo>
                  <a:pt x="2004039" y="2041157"/>
                </a:lnTo>
                <a:cubicBezTo>
                  <a:pt x="1900325" y="2198920"/>
                  <a:pt x="1765025" y="2338183"/>
                  <a:pt x="1600256" y="2447836"/>
                </a:cubicBezTo>
                <a:cubicBezTo>
                  <a:pt x="1492338" y="2247701"/>
                  <a:pt x="1344592" y="2078527"/>
                  <a:pt x="1169099" y="1948429"/>
                </a:cubicBezTo>
                <a:close/>
                <a:moveTo>
                  <a:pt x="2732654" y="1228760"/>
                </a:moveTo>
                <a:cubicBezTo>
                  <a:pt x="2759348" y="1331346"/>
                  <a:pt x="2772308" y="1438948"/>
                  <a:pt x="2772308" y="1549577"/>
                </a:cubicBezTo>
                <a:cubicBezTo>
                  <a:pt x="2772308" y="1840243"/>
                  <a:pt x="2682844" y="2110013"/>
                  <a:pt x="2529583" y="2332602"/>
                </a:cubicBezTo>
                <a:lnTo>
                  <a:pt x="2092890" y="2016581"/>
                </a:lnTo>
                <a:cubicBezTo>
                  <a:pt x="2230825" y="1789240"/>
                  <a:pt x="2309592" y="1530003"/>
                  <a:pt x="2320039" y="1264175"/>
                </a:cubicBezTo>
                <a:lnTo>
                  <a:pt x="2389537" y="1266895"/>
                </a:lnTo>
                <a:cubicBezTo>
                  <a:pt x="2507402" y="1266895"/>
                  <a:pt x="2622268" y="1253926"/>
                  <a:pt x="2732654" y="1228760"/>
                </a:cubicBezTo>
                <a:close/>
                <a:moveTo>
                  <a:pt x="1664916" y="1089650"/>
                </a:moveTo>
                <a:cubicBezTo>
                  <a:pt x="1845595" y="1184363"/>
                  <a:pt x="2046890" y="1244270"/>
                  <a:pt x="2260099" y="1261471"/>
                </a:cubicBezTo>
                <a:cubicBezTo>
                  <a:pt x="2250158" y="1515636"/>
                  <a:pt x="2175203" y="1763501"/>
                  <a:pt x="2043969" y="1981178"/>
                </a:cubicBezTo>
                <a:lnTo>
                  <a:pt x="1413577" y="1524982"/>
                </a:lnTo>
                <a:close/>
                <a:moveTo>
                  <a:pt x="680960" y="1083685"/>
                </a:moveTo>
                <a:lnTo>
                  <a:pt x="1318747" y="1545232"/>
                </a:lnTo>
                <a:lnTo>
                  <a:pt x="1111155" y="1904792"/>
                </a:lnTo>
                <a:cubicBezTo>
                  <a:pt x="918428" y="1769631"/>
                  <a:pt x="696224" y="1679424"/>
                  <a:pt x="462059" y="1641518"/>
                </a:cubicBezTo>
                <a:cubicBezTo>
                  <a:pt x="496612" y="1438804"/>
                  <a:pt x="572568" y="1250029"/>
                  <a:pt x="680960" y="1083685"/>
                </a:cubicBezTo>
                <a:close/>
                <a:moveTo>
                  <a:pt x="242727" y="766549"/>
                </a:moveTo>
                <a:lnTo>
                  <a:pt x="632258" y="1048441"/>
                </a:lnTo>
                <a:cubicBezTo>
                  <a:pt x="518469" y="1222389"/>
                  <a:pt x="438796" y="1420030"/>
                  <a:pt x="402762" y="1632349"/>
                </a:cubicBezTo>
                <a:cubicBezTo>
                  <a:pt x="359225" y="1626292"/>
                  <a:pt x="315271" y="1622499"/>
                  <a:pt x="271067" y="1620532"/>
                </a:cubicBezTo>
                <a:cubicBezTo>
                  <a:pt x="225427" y="1618500"/>
                  <a:pt x="179520" y="1618416"/>
                  <a:pt x="133488" y="1620508"/>
                </a:cubicBezTo>
                <a:lnTo>
                  <a:pt x="5137" y="1632614"/>
                </a:lnTo>
                <a:cubicBezTo>
                  <a:pt x="826" y="1605249"/>
                  <a:pt x="0" y="1577510"/>
                  <a:pt x="0" y="1549577"/>
                </a:cubicBezTo>
                <a:cubicBezTo>
                  <a:pt x="0" y="1258910"/>
                  <a:pt x="89466" y="989139"/>
                  <a:pt x="242727" y="766549"/>
                </a:cubicBezTo>
                <a:close/>
                <a:moveTo>
                  <a:pt x="1127746" y="632595"/>
                </a:moveTo>
                <a:cubicBezTo>
                  <a:pt x="1254584" y="804561"/>
                  <a:pt x="1416250" y="948423"/>
                  <a:pt x="1601732" y="1055087"/>
                </a:cubicBezTo>
                <a:lnTo>
                  <a:pt x="1354938" y="1482547"/>
                </a:lnTo>
                <a:lnTo>
                  <a:pt x="721206" y="1023934"/>
                </a:lnTo>
                <a:cubicBezTo>
                  <a:pt x="830725" y="869583"/>
                  <a:pt x="968470" y="736352"/>
                  <a:pt x="1127746" y="632595"/>
                </a:cubicBezTo>
                <a:close/>
                <a:moveTo>
                  <a:pt x="2056151" y="412010"/>
                </a:moveTo>
                <a:cubicBezTo>
                  <a:pt x="2199973" y="661365"/>
                  <a:pt x="2266926" y="933808"/>
                  <a:pt x="2263622" y="1201511"/>
                </a:cubicBezTo>
                <a:cubicBezTo>
                  <a:pt x="2060023" y="1184945"/>
                  <a:pt x="1867741" y="1127838"/>
                  <a:pt x="1695314" y="1036999"/>
                </a:cubicBezTo>
                <a:close/>
                <a:moveTo>
                  <a:pt x="1982657" y="375337"/>
                </a:moveTo>
                <a:lnTo>
                  <a:pt x="1993863" y="375897"/>
                </a:lnTo>
                <a:lnTo>
                  <a:pt x="1633466" y="1000123"/>
                </a:lnTo>
                <a:cubicBezTo>
                  <a:pt x="1455017" y="901534"/>
                  <a:pt x="1300774" y="764825"/>
                  <a:pt x="1179049" y="601671"/>
                </a:cubicBezTo>
                <a:cubicBezTo>
                  <a:pt x="1411929" y="457216"/>
                  <a:pt x="1687631" y="375337"/>
                  <a:pt x="1982657" y="375337"/>
                </a:cubicBezTo>
                <a:close/>
                <a:moveTo>
                  <a:pt x="2095987" y="363057"/>
                </a:moveTo>
                <a:cubicBezTo>
                  <a:pt x="2395304" y="539294"/>
                  <a:pt x="2620948" y="826020"/>
                  <a:pt x="2717783" y="1167380"/>
                </a:cubicBezTo>
                <a:cubicBezTo>
                  <a:pt x="2612640" y="1194505"/>
                  <a:pt x="2502521" y="1206895"/>
                  <a:pt x="2389537" y="1206895"/>
                </a:cubicBezTo>
                <a:cubicBezTo>
                  <a:pt x="2367426" y="1206895"/>
                  <a:pt x="2345424" y="1206421"/>
                  <a:pt x="2323592" y="1204315"/>
                </a:cubicBezTo>
                <a:cubicBezTo>
                  <a:pt x="2327421" y="925237"/>
                  <a:pt x="2257794" y="641150"/>
                  <a:pt x="2107741" y="381251"/>
                </a:cubicBezTo>
                <a:close/>
                <a:moveTo>
                  <a:pt x="2029789" y="322492"/>
                </a:moveTo>
                <a:lnTo>
                  <a:pt x="2054623" y="337710"/>
                </a:lnTo>
                <a:lnTo>
                  <a:pt x="2029408" y="323152"/>
                </a:lnTo>
                <a:close/>
                <a:moveTo>
                  <a:pt x="912141" y="248224"/>
                </a:moveTo>
                <a:cubicBezTo>
                  <a:pt x="958447" y="368281"/>
                  <a:pt x="1018736" y="481253"/>
                  <a:pt x="1094337" y="582792"/>
                </a:cubicBezTo>
                <a:cubicBezTo>
                  <a:pt x="929178" y="690492"/>
                  <a:pt x="786304" y="828699"/>
                  <a:pt x="672648" y="988795"/>
                </a:cubicBezTo>
                <a:lnTo>
                  <a:pt x="285851" y="708881"/>
                </a:lnTo>
                <a:cubicBezTo>
                  <a:pt x="444368" y="500166"/>
                  <a:pt x="661017" y="338275"/>
                  <a:pt x="912141" y="248224"/>
                </a:cubicBezTo>
                <a:close/>
                <a:moveTo>
                  <a:pt x="921424" y="244149"/>
                </a:moveTo>
                <a:cubicBezTo>
                  <a:pt x="918244" y="245273"/>
                  <a:pt x="915069" y="246407"/>
                  <a:pt x="912141" y="248224"/>
                </a:cubicBezTo>
                <a:lnTo>
                  <a:pt x="911892" y="247682"/>
                </a:lnTo>
                <a:close/>
                <a:moveTo>
                  <a:pt x="1386154" y="163423"/>
                </a:moveTo>
                <a:cubicBezTo>
                  <a:pt x="1614231" y="163423"/>
                  <a:pt x="1829441" y="218507"/>
                  <a:pt x="2018673" y="317138"/>
                </a:cubicBezTo>
                <a:lnTo>
                  <a:pt x="1982657" y="315337"/>
                </a:lnTo>
                <a:cubicBezTo>
                  <a:pt x="1675242" y="315337"/>
                  <a:pt x="1388023" y="400945"/>
                  <a:pt x="1145621" y="551885"/>
                </a:cubicBezTo>
                <a:cubicBezTo>
                  <a:pt x="1072517" y="454117"/>
                  <a:pt x="1014123" y="345308"/>
                  <a:pt x="969283" y="229609"/>
                </a:cubicBezTo>
                <a:cubicBezTo>
                  <a:pt x="1100345" y="185848"/>
                  <a:pt x="1240631" y="163423"/>
                  <a:pt x="1386154" y="163423"/>
                </a:cubicBezTo>
                <a:close/>
                <a:moveTo>
                  <a:pt x="2202811" y="0"/>
                </a:moveTo>
                <a:cubicBezTo>
                  <a:pt x="2296878" y="0"/>
                  <a:pt x="2373135" y="76257"/>
                  <a:pt x="2373135" y="170324"/>
                </a:cubicBezTo>
                <a:lnTo>
                  <a:pt x="2371793" y="176970"/>
                </a:lnTo>
                <a:cubicBezTo>
                  <a:pt x="2815625" y="490103"/>
                  <a:pt x="3086467" y="1002141"/>
                  <a:pt x="3089552" y="1556712"/>
                </a:cubicBezTo>
                <a:cubicBezTo>
                  <a:pt x="3093041" y="2183714"/>
                  <a:pt x="2753654" y="2763878"/>
                  <a:pt x="2205423" y="3068085"/>
                </a:cubicBezTo>
                <a:cubicBezTo>
                  <a:pt x="1971426" y="3197927"/>
                  <a:pt x="1715508" y="3268558"/>
                  <a:pt x="1458156" y="3280032"/>
                </a:cubicBezTo>
                <a:lnTo>
                  <a:pt x="1458156" y="3717573"/>
                </a:lnTo>
                <a:cubicBezTo>
                  <a:pt x="1465957" y="3717019"/>
                  <a:pt x="1473725" y="3717281"/>
                  <a:pt x="1481481" y="3717568"/>
                </a:cubicBezTo>
                <a:cubicBezTo>
                  <a:pt x="1923607" y="3733970"/>
                  <a:pt x="2251415" y="3830277"/>
                  <a:pt x="2251415" y="3943768"/>
                </a:cubicBezTo>
                <a:cubicBezTo>
                  <a:pt x="1651480" y="3945353"/>
                  <a:pt x="1051545" y="3946939"/>
                  <a:pt x="451610" y="3948524"/>
                </a:cubicBezTo>
                <a:cubicBezTo>
                  <a:pt x="442274" y="3834573"/>
                  <a:pt x="764658" y="3736482"/>
                  <a:pt x="1206140" y="3718471"/>
                </a:cubicBezTo>
                <a:lnTo>
                  <a:pt x="1206140" y="3273841"/>
                </a:lnTo>
                <a:cubicBezTo>
                  <a:pt x="998502" y="3252747"/>
                  <a:pt x="794352" y="3193323"/>
                  <a:pt x="605303" y="3094648"/>
                </a:cubicBezTo>
                <a:cubicBezTo>
                  <a:pt x="588033" y="3102602"/>
                  <a:pt x="568822" y="3106055"/>
                  <a:pt x="548803" y="3106055"/>
                </a:cubicBezTo>
                <a:cubicBezTo>
                  <a:pt x="454736" y="3106055"/>
                  <a:pt x="378479" y="3029798"/>
                  <a:pt x="378479" y="2935731"/>
                </a:cubicBezTo>
                <a:cubicBezTo>
                  <a:pt x="378479" y="2841664"/>
                  <a:pt x="454736" y="2765407"/>
                  <a:pt x="548803" y="2765407"/>
                </a:cubicBezTo>
                <a:cubicBezTo>
                  <a:pt x="631450" y="2765407"/>
                  <a:pt x="700349" y="2824273"/>
                  <a:pt x="712524" y="2903026"/>
                </a:cubicBezTo>
                <a:cubicBezTo>
                  <a:pt x="1146122" y="3125175"/>
                  <a:pt x="1666433" y="3117589"/>
                  <a:pt x="2100302" y="2876433"/>
                </a:cubicBezTo>
                <a:cubicBezTo>
                  <a:pt x="2577849" y="2611000"/>
                  <a:pt x="2873628" y="2105370"/>
                  <a:pt x="2870976" y="1558985"/>
                </a:cubicBezTo>
                <a:cubicBezTo>
                  <a:pt x="2868571" y="1063676"/>
                  <a:pt x="2621309" y="607288"/>
                  <a:pt x="2216854" y="337813"/>
                </a:cubicBezTo>
                <a:cubicBezTo>
                  <a:pt x="2212348" y="340450"/>
                  <a:pt x="2207603" y="340648"/>
                  <a:pt x="2202811" y="340648"/>
                </a:cubicBezTo>
                <a:cubicBezTo>
                  <a:pt x="2108744" y="340648"/>
                  <a:pt x="2032487" y="264391"/>
                  <a:pt x="2032487" y="170324"/>
                </a:cubicBezTo>
                <a:cubicBezTo>
                  <a:pt x="2032487" y="76257"/>
                  <a:pt x="2108744" y="0"/>
                  <a:pt x="220281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Arial Unicode MS"/>
              <a:cs typeface="+mn-cs"/>
            </a:endParaRPr>
          </a:p>
        </p:txBody>
      </p:sp>
      <p:pic>
        <p:nvPicPr>
          <p:cNvPr id="37" name="Picture 36" hidden="1">
            <a:extLst>
              <a:ext uri="{FF2B5EF4-FFF2-40B4-BE49-F238E27FC236}">
                <a16:creationId xmlns:a16="http://schemas.microsoft.com/office/drawing/2014/main" id="{FB89E84D-8FD9-4473-840F-4DC1D115C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82" y="1318819"/>
            <a:ext cx="4210638" cy="2400635"/>
          </a:xfrm>
          <a:prstGeom prst="rect">
            <a:avLst/>
          </a:prstGeom>
        </p:spPr>
      </p:pic>
      <p:pic>
        <p:nvPicPr>
          <p:cNvPr id="39" name="Picture 38" descr="Text&#10;&#10;Description automatically generated" hidden="1">
            <a:extLst>
              <a:ext uri="{FF2B5EF4-FFF2-40B4-BE49-F238E27FC236}">
                <a16:creationId xmlns:a16="http://schemas.microsoft.com/office/drawing/2014/main" id="{26E57DC0-5F41-4F07-8CA6-2177F2AEA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912" y="1202374"/>
            <a:ext cx="3667637" cy="4055668"/>
          </a:xfrm>
          <a:prstGeom prst="rect">
            <a:avLst/>
          </a:prstGeom>
        </p:spPr>
      </p:pic>
      <p:pic>
        <p:nvPicPr>
          <p:cNvPr id="41" name="Picture 40" descr="Text&#10;&#10;Description automatically generated" hidden="1">
            <a:extLst>
              <a:ext uri="{FF2B5EF4-FFF2-40B4-BE49-F238E27FC236}">
                <a16:creationId xmlns:a16="http://schemas.microsoft.com/office/drawing/2014/main" id="{D5DE1DD7-F298-4014-8BEF-66FCD3D92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7367" y="1167108"/>
            <a:ext cx="3667638" cy="4142679"/>
          </a:xfrm>
          <a:prstGeom prst="rect">
            <a:avLst/>
          </a:prstGeom>
        </p:spPr>
      </p:pic>
      <p:pic>
        <p:nvPicPr>
          <p:cNvPr id="43" name="Picture 42" descr="Text&#10;&#10;Description automatically generated" hidden="1">
            <a:extLst>
              <a:ext uri="{FF2B5EF4-FFF2-40B4-BE49-F238E27FC236}">
                <a16:creationId xmlns:a16="http://schemas.microsoft.com/office/drawing/2014/main" id="{0982C52B-2B94-44D6-A7C2-554837341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8912" y="1599958"/>
            <a:ext cx="3988806" cy="5213409"/>
          </a:xfrm>
          <a:prstGeom prst="rect">
            <a:avLst/>
          </a:prstGeom>
        </p:spPr>
      </p:pic>
      <p:pic>
        <p:nvPicPr>
          <p:cNvPr id="45" name="Picture 44" descr="Text&#10;&#10;Description automatically generated" hidden="1">
            <a:extLst>
              <a:ext uri="{FF2B5EF4-FFF2-40B4-BE49-F238E27FC236}">
                <a16:creationId xmlns:a16="http://schemas.microsoft.com/office/drawing/2014/main" id="{7C84ADC8-ABC4-4FFD-8391-57C7B84C29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84" y="1599958"/>
            <a:ext cx="4184076" cy="5192118"/>
          </a:xfrm>
          <a:prstGeom prst="rect">
            <a:avLst/>
          </a:prstGeom>
        </p:spPr>
      </p:pic>
    </p:spTree>
    <p:extLst>
      <p:ext uri="{BB962C8B-B14F-4D97-AF65-F5344CB8AC3E}">
        <p14:creationId xmlns:p14="http://schemas.microsoft.com/office/powerpoint/2010/main" val="15573097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360"/>
                                          </p:val>
                                        </p:tav>
                                        <p:tav tm="100000">
                                          <p:val>
                                            <p:fltVal val="0"/>
                                          </p:val>
                                        </p:tav>
                                      </p:tavLst>
                                    </p:anim>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 calcmode="lin" valueType="num">
                                      <p:cBhvr>
                                        <p:cTn id="17" dur="500" fill="hold"/>
                                        <p:tgtEl>
                                          <p:spTgt spid="39"/>
                                        </p:tgtEl>
                                        <p:attrNameLst>
                                          <p:attrName>style.rotation</p:attrName>
                                        </p:attrNameLst>
                                      </p:cBhvr>
                                      <p:tavLst>
                                        <p:tav tm="0">
                                          <p:val>
                                            <p:fltVal val="360"/>
                                          </p:val>
                                        </p:tav>
                                        <p:tav tm="100000">
                                          <p:val>
                                            <p:fltVal val="0"/>
                                          </p:val>
                                        </p:tav>
                                      </p:tavLst>
                                    </p:anim>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8" fill="hold" nodeType="clickEffect">
                                  <p:stCondLst>
                                    <p:cond delay="0"/>
                                  </p:stCondLst>
                                  <p:childTnLst>
                                    <p:anim calcmode="lin" valueType="num">
                                      <p:cBhvr additive="base">
                                        <p:cTn id="22" dur="500"/>
                                        <p:tgtEl>
                                          <p:spTgt spid="37"/>
                                        </p:tgtEl>
                                        <p:attrNameLst>
                                          <p:attrName>ppt_x</p:attrName>
                                        </p:attrNameLst>
                                      </p:cBhvr>
                                      <p:tavLst>
                                        <p:tav tm="0">
                                          <p:val>
                                            <p:strVal val="ppt_x"/>
                                          </p:val>
                                        </p:tav>
                                        <p:tav tm="100000">
                                          <p:val>
                                            <p:strVal val="0-ppt_w/2"/>
                                          </p:val>
                                        </p:tav>
                                      </p:tavLst>
                                    </p:anim>
                                    <p:anim calcmode="lin" valueType="num">
                                      <p:cBhvr additive="base">
                                        <p:cTn id="23" dur="500"/>
                                        <p:tgtEl>
                                          <p:spTgt spid="37"/>
                                        </p:tgtEl>
                                        <p:attrNameLst>
                                          <p:attrName>ppt_y</p:attrName>
                                        </p:attrNameLst>
                                      </p:cBhvr>
                                      <p:tavLst>
                                        <p:tav tm="0">
                                          <p:val>
                                            <p:strVal val="ppt_y"/>
                                          </p:val>
                                        </p:tav>
                                        <p:tav tm="100000">
                                          <p:val>
                                            <p:strVal val="ppt_y"/>
                                          </p:val>
                                        </p:tav>
                                      </p:tavLst>
                                    </p:anim>
                                    <p:set>
                                      <p:cBhvr>
                                        <p:cTn id="24" dur="1" fill="hold">
                                          <p:stCondLst>
                                            <p:cond delay="499"/>
                                          </p:stCondLst>
                                        </p:cTn>
                                        <p:tgtEl>
                                          <p:spTgt spid="3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nodeType="clickEffect">
                                  <p:stCondLst>
                                    <p:cond delay="0"/>
                                  </p:stCondLst>
                                  <p:childTnLst>
                                    <p:anim calcmode="lin" valueType="num">
                                      <p:cBhvr additive="base">
                                        <p:cTn id="28" dur="500"/>
                                        <p:tgtEl>
                                          <p:spTgt spid="39"/>
                                        </p:tgtEl>
                                        <p:attrNameLst>
                                          <p:attrName>ppt_x</p:attrName>
                                        </p:attrNameLst>
                                      </p:cBhvr>
                                      <p:tavLst>
                                        <p:tav tm="0">
                                          <p:val>
                                            <p:strVal val="ppt_x"/>
                                          </p:val>
                                        </p:tav>
                                        <p:tav tm="100000">
                                          <p:val>
                                            <p:strVal val="1+ppt_w/2"/>
                                          </p:val>
                                        </p:tav>
                                      </p:tavLst>
                                    </p:anim>
                                    <p:anim calcmode="lin" valueType="num">
                                      <p:cBhvr additive="base">
                                        <p:cTn id="29" dur="500"/>
                                        <p:tgtEl>
                                          <p:spTgt spid="39"/>
                                        </p:tgtEl>
                                        <p:attrNameLst>
                                          <p:attrName>ppt_y</p:attrName>
                                        </p:attrNameLst>
                                      </p:cBhvr>
                                      <p:tavLst>
                                        <p:tav tm="0">
                                          <p:val>
                                            <p:strVal val="ppt_y"/>
                                          </p:val>
                                        </p:tav>
                                        <p:tav tm="100000">
                                          <p:val>
                                            <p:strVal val="ppt_y"/>
                                          </p:val>
                                        </p:tav>
                                      </p:tavLst>
                                    </p:anim>
                                    <p:set>
                                      <p:cBhvr>
                                        <p:cTn id="30" dur="1" fill="hold">
                                          <p:stCondLst>
                                            <p:cond delay="499"/>
                                          </p:stCondLst>
                                        </p:cTn>
                                        <p:tgtEl>
                                          <p:spTgt spid="3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41"/>
                                        </p:tgtEl>
                                        <p:attrNameLst>
                                          <p:attrName>ppt_x</p:attrName>
                                        </p:attrNameLst>
                                      </p:cBhvr>
                                      <p:tavLst>
                                        <p:tav tm="0">
                                          <p:val>
                                            <p:strVal val="ppt_x"/>
                                          </p:val>
                                        </p:tav>
                                        <p:tav tm="100000">
                                          <p:val>
                                            <p:strVal val="ppt_x"/>
                                          </p:val>
                                        </p:tav>
                                      </p:tavLst>
                                    </p:anim>
                                    <p:anim calcmode="lin" valueType="num">
                                      <p:cBhvr additive="base">
                                        <p:cTn id="41" dur="500"/>
                                        <p:tgtEl>
                                          <p:spTgt spid="41"/>
                                        </p:tgtEl>
                                        <p:attrNameLst>
                                          <p:attrName>ppt_y</p:attrName>
                                        </p:attrNameLst>
                                      </p:cBhvr>
                                      <p:tavLst>
                                        <p:tav tm="0">
                                          <p:val>
                                            <p:strVal val="ppt_y"/>
                                          </p:val>
                                        </p:tav>
                                        <p:tav tm="100000">
                                          <p:val>
                                            <p:strVal val="1+ppt_h/2"/>
                                          </p:val>
                                        </p:tav>
                                      </p:tavLst>
                                    </p:anim>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0-#ppt_w/2"/>
                                          </p:val>
                                        </p:tav>
                                        <p:tav tm="100000">
                                          <p:val>
                                            <p:strVal val="#ppt_x"/>
                                          </p:val>
                                        </p:tav>
                                      </p:tavLst>
                                    </p:anim>
                                    <p:anim calcmode="lin" valueType="num">
                                      <p:cBhvr additive="base">
                                        <p:cTn id="54"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xit" presetSubtype="21" fill="hold" nodeType="clickEffect">
                                  <p:stCondLst>
                                    <p:cond delay="0"/>
                                  </p:stCondLst>
                                  <p:childTnLst>
                                    <p:animEffect transition="out" filter="barn(inVertical)">
                                      <p:cBhvr>
                                        <p:cTn id="58" dur="500"/>
                                        <p:tgtEl>
                                          <p:spTgt spid="43"/>
                                        </p:tgtEl>
                                      </p:cBhvr>
                                    </p:animEffect>
                                    <p:set>
                                      <p:cBhvr>
                                        <p:cTn id="59" dur="1" fill="hold">
                                          <p:stCondLst>
                                            <p:cond delay="499"/>
                                          </p:stCondLst>
                                        </p:cTn>
                                        <p:tgtEl>
                                          <p:spTgt spid="43"/>
                                        </p:tgtEl>
                                        <p:attrNameLst>
                                          <p:attrName>style.visibility</p:attrName>
                                        </p:attrNameLst>
                                      </p:cBhvr>
                                      <p:to>
                                        <p:strVal val="hidden"/>
                                      </p:to>
                                    </p:set>
                                  </p:childTnLst>
                                </p:cTn>
                              </p:par>
                              <p:par>
                                <p:cTn id="60" presetID="16" presetClass="exit" presetSubtype="21" fill="hold" nodeType="withEffect">
                                  <p:stCondLst>
                                    <p:cond delay="0"/>
                                  </p:stCondLst>
                                  <p:childTnLst>
                                    <p:animEffect transition="out" filter="barn(inVertical)">
                                      <p:cBhvr>
                                        <p:cTn id="61" dur="500"/>
                                        <p:tgtEl>
                                          <p:spTgt spid="45"/>
                                        </p:tgtEl>
                                      </p:cBhvr>
                                    </p:animEffect>
                                    <p:set>
                                      <p:cBhvr>
                                        <p:cTn id="62" dur="1" fill="hold">
                                          <p:stCondLst>
                                            <p:cond delay="499"/>
                                          </p:stCondLst>
                                        </p:cTn>
                                        <p:tgtEl>
                                          <p:spTgt spid="45"/>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780A3E1-88FE-444E-827E-9779C6C4EE85}"/>
              </a:ext>
            </a:extLst>
          </p:cNvPr>
          <p:cNvSpPr>
            <a:spLocks noGrp="1"/>
          </p:cNvSpPr>
          <p:nvPr>
            <p:ph type="pic" sz="quarter" idx="11"/>
          </p:nvPr>
        </p:nvSpPr>
        <p:spPr>
          <a:blipFill>
            <a:blip r:embed="rId2"/>
            <a:stretch>
              <a:fillRect/>
            </a:stretch>
          </a:blipFill>
        </p:spPr>
      </p:sp>
      <p:sp>
        <p:nvSpPr>
          <p:cNvPr id="34" name="Freeform: Shape 33">
            <a:extLst>
              <a:ext uri="{FF2B5EF4-FFF2-40B4-BE49-F238E27FC236}">
                <a16:creationId xmlns:a16="http://schemas.microsoft.com/office/drawing/2014/main" id="{03EBCE64-AFB1-4811-B8F9-0B8D4CB0140A}"/>
              </a:ext>
            </a:extLst>
          </p:cNvPr>
          <p:cNvSpPr/>
          <p:nvPr/>
        </p:nvSpPr>
        <p:spPr>
          <a:xfrm flipH="1">
            <a:off x="3671667" y="5756826"/>
            <a:ext cx="8520331" cy="1101173"/>
          </a:xfrm>
          <a:custGeom>
            <a:avLst/>
            <a:gdLst>
              <a:gd name="connsiteX0" fmla="*/ 3168075 w 11394183"/>
              <a:gd name="connsiteY0" fmla="*/ 3011446 h 3300883"/>
              <a:gd name="connsiteX1" fmla="*/ 3141946 w 11394183"/>
              <a:gd name="connsiteY1" fmla="*/ 3047736 h 3300883"/>
              <a:gd name="connsiteX2" fmla="*/ 3141946 w 11394183"/>
              <a:gd name="connsiteY2" fmla="*/ 3300883 h 3300883"/>
              <a:gd name="connsiteX3" fmla="*/ 3165898 w 11394183"/>
              <a:gd name="connsiteY3" fmla="*/ 3300883 h 3300883"/>
              <a:gd name="connsiteX4" fmla="*/ 3165898 w 11394183"/>
              <a:gd name="connsiteY4" fmla="*/ 3029591 h 3300883"/>
              <a:gd name="connsiteX5" fmla="*/ 3168075 w 11394183"/>
              <a:gd name="connsiteY5" fmla="*/ 3011446 h 3300883"/>
              <a:gd name="connsiteX6" fmla="*/ 2591366 w 11394183"/>
              <a:gd name="connsiteY6" fmla="*/ 3007317 h 3300883"/>
              <a:gd name="connsiteX7" fmla="*/ 2577282 w 11394183"/>
              <a:gd name="connsiteY7" fmla="*/ 3041202 h 3300883"/>
              <a:gd name="connsiteX8" fmla="*/ 2577491 w 11394183"/>
              <a:gd name="connsiteY8" fmla="*/ 3300883 h 3300883"/>
              <a:gd name="connsiteX9" fmla="*/ 2606313 w 11394183"/>
              <a:gd name="connsiteY9" fmla="*/ 3300883 h 3300883"/>
              <a:gd name="connsiteX10" fmla="*/ 2606313 w 11394183"/>
              <a:gd name="connsiteY10" fmla="*/ 3041928 h 3300883"/>
              <a:gd name="connsiteX11" fmla="*/ 2610667 w 11394183"/>
              <a:gd name="connsiteY11" fmla="*/ 3013622 h 3300883"/>
              <a:gd name="connsiteX12" fmla="*/ 2591366 w 11394183"/>
              <a:gd name="connsiteY12" fmla="*/ 3007317 h 3300883"/>
              <a:gd name="connsiteX13" fmla="*/ 2903083 w 11394183"/>
              <a:gd name="connsiteY13" fmla="*/ 3005447 h 3300883"/>
              <a:gd name="connsiteX14" fmla="*/ 2887195 w 11394183"/>
              <a:gd name="connsiteY14" fmla="*/ 3009994 h 3300883"/>
              <a:gd name="connsiteX15" fmla="*/ 2877033 w 11394183"/>
              <a:gd name="connsiteY15" fmla="*/ 3048460 h 3300883"/>
              <a:gd name="connsiteX16" fmla="*/ 2877033 w 11394183"/>
              <a:gd name="connsiteY16" fmla="*/ 3300883 h 3300883"/>
              <a:gd name="connsiteX17" fmla="*/ 2924210 w 11394183"/>
              <a:gd name="connsiteY17" fmla="*/ 3300883 h 3300883"/>
              <a:gd name="connsiteX18" fmla="*/ 2924210 w 11394183"/>
              <a:gd name="connsiteY18" fmla="*/ 3039025 h 3300883"/>
              <a:gd name="connsiteX19" fmla="*/ 2903083 w 11394183"/>
              <a:gd name="connsiteY19" fmla="*/ 3005447 h 3300883"/>
              <a:gd name="connsiteX20" fmla="*/ 1413840 w 11394183"/>
              <a:gd name="connsiteY20" fmla="*/ 2870642 h 3300883"/>
              <a:gd name="connsiteX21" fmla="*/ 1414566 w 11394183"/>
              <a:gd name="connsiteY21" fmla="*/ 2874271 h 3300883"/>
              <a:gd name="connsiteX22" fmla="*/ 1228038 w 11394183"/>
              <a:gd name="connsiteY22" fmla="*/ 2874271 h 3300883"/>
              <a:gd name="connsiteX23" fmla="*/ 1228038 w 11394183"/>
              <a:gd name="connsiteY23" fmla="*/ 2870642 h 3300883"/>
              <a:gd name="connsiteX24" fmla="*/ 1413840 w 11394183"/>
              <a:gd name="connsiteY24" fmla="*/ 2870642 h 3300883"/>
              <a:gd name="connsiteX25" fmla="*/ 3635032 w 11394183"/>
              <a:gd name="connsiteY25" fmla="*/ 2179418 h 3300883"/>
              <a:gd name="connsiteX26" fmla="*/ 3649275 w 11394183"/>
              <a:gd name="connsiteY26" fmla="*/ 2179690 h 3300883"/>
              <a:gd name="connsiteX27" fmla="*/ 4079669 w 11394183"/>
              <a:gd name="connsiteY27" fmla="*/ 2179690 h 3300883"/>
              <a:gd name="connsiteX28" fmla="*/ 4093459 w 11394183"/>
              <a:gd name="connsiteY28" fmla="*/ 2186222 h 3300883"/>
              <a:gd name="connsiteX29" fmla="*/ 3622421 w 11394183"/>
              <a:gd name="connsiteY29" fmla="*/ 2186222 h 3300883"/>
              <a:gd name="connsiteX30" fmla="*/ 3624598 w 11394183"/>
              <a:gd name="connsiteY30" fmla="*/ 2190577 h 3300883"/>
              <a:gd name="connsiteX31" fmla="*/ 4062975 w 11394183"/>
              <a:gd name="connsiteY31" fmla="*/ 2190577 h 3300883"/>
              <a:gd name="connsiteX32" fmla="*/ 4102168 w 11394183"/>
              <a:gd name="connsiteY32" fmla="*/ 2228318 h 3300883"/>
              <a:gd name="connsiteX33" fmla="*/ 4093459 w 11394183"/>
              <a:gd name="connsiteY33" fmla="*/ 2416298 h 3300883"/>
              <a:gd name="connsiteX34" fmla="*/ 4059347 w 11394183"/>
              <a:gd name="connsiteY34" fmla="*/ 2447507 h 3300883"/>
              <a:gd name="connsiteX35" fmla="*/ 3650000 w 11394183"/>
              <a:gd name="connsiteY35" fmla="*/ 2447507 h 3300883"/>
              <a:gd name="connsiteX36" fmla="*/ 3621696 w 11394183"/>
              <a:gd name="connsiteY36" fmla="*/ 2418475 h 3300883"/>
              <a:gd name="connsiteX37" fmla="*/ 3598470 w 11394183"/>
              <a:gd name="connsiteY37" fmla="*/ 2396702 h 3300883"/>
              <a:gd name="connsiteX38" fmla="*/ 3504842 w 11394183"/>
              <a:gd name="connsiteY38" fmla="*/ 2387266 h 3300883"/>
              <a:gd name="connsiteX39" fmla="*/ 3506294 w 11394183"/>
              <a:gd name="connsiteY39" fmla="*/ 2251543 h 3300883"/>
              <a:gd name="connsiteX40" fmla="*/ 3618791 w 11394183"/>
              <a:gd name="connsiteY40" fmla="*/ 2250818 h 3300883"/>
              <a:gd name="connsiteX41" fmla="*/ 3620969 w 11394183"/>
              <a:gd name="connsiteY41" fmla="*/ 2195657 h 3300883"/>
              <a:gd name="connsiteX42" fmla="*/ 3622421 w 11394183"/>
              <a:gd name="connsiteY42" fmla="*/ 2186222 h 3300883"/>
              <a:gd name="connsiteX43" fmla="*/ 3635032 w 11394183"/>
              <a:gd name="connsiteY43" fmla="*/ 2179418 h 3300883"/>
              <a:gd name="connsiteX44" fmla="*/ 76208 w 11394183"/>
              <a:gd name="connsiteY44" fmla="*/ 1218744 h 3300883"/>
              <a:gd name="connsiteX45" fmla="*/ 0 w 11394183"/>
              <a:gd name="connsiteY45" fmla="*/ 1294951 h 3300883"/>
              <a:gd name="connsiteX46" fmla="*/ 0 w 11394183"/>
              <a:gd name="connsiteY46" fmla="*/ 1338499 h 3300883"/>
              <a:gd name="connsiteX47" fmla="*/ 0 w 11394183"/>
              <a:gd name="connsiteY47" fmla="*/ 3206684 h 3300883"/>
              <a:gd name="connsiteX48" fmla="*/ 1452 w 11394183"/>
              <a:gd name="connsiteY48" fmla="*/ 3264747 h 3300883"/>
              <a:gd name="connsiteX49" fmla="*/ 5988 w 11394183"/>
              <a:gd name="connsiteY49" fmla="*/ 3287337 h 3300883"/>
              <a:gd name="connsiteX50" fmla="*/ 19459 w 11394183"/>
              <a:gd name="connsiteY50" fmla="*/ 3300883 h 3300883"/>
              <a:gd name="connsiteX51" fmla="*/ 25633 w 11394183"/>
              <a:gd name="connsiteY51" fmla="*/ 3300883 h 3300883"/>
              <a:gd name="connsiteX52" fmla="*/ 26219 w 11394183"/>
              <a:gd name="connsiteY52" fmla="*/ 3300311 h 3300883"/>
              <a:gd name="connsiteX53" fmla="*/ 26699 w 11394183"/>
              <a:gd name="connsiteY53" fmla="*/ 3300883 h 3300883"/>
              <a:gd name="connsiteX54" fmla="*/ 1001629 w 11394183"/>
              <a:gd name="connsiteY54" fmla="*/ 3300883 h 3300883"/>
              <a:gd name="connsiteX55" fmla="*/ 1038606 w 11394183"/>
              <a:gd name="connsiteY55" fmla="*/ 3290150 h 3300883"/>
              <a:gd name="connsiteX56" fmla="*/ 997236 w 11394183"/>
              <a:gd name="connsiteY56" fmla="*/ 3251683 h 3300883"/>
              <a:gd name="connsiteX57" fmla="*/ 706920 w 11394183"/>
              <a:gd name="connsiteY57" fmla="*/ 2937416 h 3300883"/>
              <a:gd name="connsiteX58" fmla="*/ 566116 w 11394183"/>
              <a:gd name="connsiteY58" fmla="*/ 2610810 h 3300883"/>
              <a:gd name="connsiteX59" fmla="*/ 553779 w 11394183"/>
              <a:gd name="connsiteY59" fmla="*/ 2577424 h 3300883"/>
              <a:gd name="connsiteX60" fmla="*/ 545795 w 11394183"/>
              <a:gd name="connsiteY60" fmla="*/ 2556376 h 3300883"/>
              <a:gd name="connsiteX61" fmla="*/ 521117 w 11394183"/>
              <a:gd name="connsiteY61" fmla="*/ 2426459 h 3300883"/>
              <a:gd name="connsiteX62" fmla="*/ 528376 w 11394183"/>
              <a:gd name="connsiteY62" fmla="*/ 2095499 h 3300883"/>
              <a:gd name="connsiteX63" fmla="*/ 538537 w 11394183"/>
              <a:gd name="connsiteY63" fmla="*/ 2069371 h 3300883"/>
              <a:gd name="connsiteX64" fmla="*/ 538537 w 11394183"/>
              <a:gd name="connsiteY64" fmla="*/ 2066467 h 3300883"/>
              <a:gd name="connsiteX65" fmla="*/ 593697 w 11394183"/>
              <a:gd name="connsiteY65" fmla="*/ 1850181 h 3300883"/>
              <a:gd name="connsiteX66" fmla="*/ 880384 w 11394183"/>
              <a:gd name="connsiteY66" fmla="*/ 1419788 h 3300883"/>
              <a:gd name="connsiteX67" fmla="*/ 909415 w 11394183"/>
              <a:gd name="connsiteY67" fmla="*/ 1403095 h 3300883"/>
              <a:gd name="connsiteX68" fmla="*/ 981269 w 11394183"/>
              <a:gd name="connsiteY68" fmla="*/ 1331967 h 3300883"/>
              <a:gd name="connsiteX69" fmla="*/ 1085057 w 11394183"/>
              <a:gd name="connsiteY69" fmla="*/ 1260114 h 3300883"/>
              <a:gd name="connsiteX70" fmla="*/ 1107556 w 11394183"/>
              <a:gd name="connsiteY70" fmla="*/ 1230357 h 3300883"/>
              <a:gd name="connsiteX71" fmla="*/ 1066912 w 11394183"/>
              <a:gd name="connsiteY71" fmla="*/ 1219469 h 3300883"/>
              <a:gd name="connsiteX72" fmla="*/ 76208 w 11394183"/>
              <a:gd name="connsiteY72" fmla="*/ 1218744 h 3300883"/>
              <a:gd name="connsiteX73" fmla="*/ 2529381 w 11394183"/>
              <a:gd name="connsiteY73" fmla="*/ 142 h 3300883"/>
              <a:gd name="connsiteX74" fmla="*/ 2466963 w 11394183"/>
              <a:gd name="connsiteY74" fmla="*/ 46592 h 3300883"/>
              <a:gd name="connsiteX75" fmla="*/ 2497445 w 11394183"/>
              <a:gd name="connsiteY75" fmla="*/ 111914 h 3300883"/>
              <a:gd name="connsiteX76" fmla="*/ 2527929 w 11394183"/>
              <a:gd name="connsiteY76" fmla="*/ 169977 h 3300883"/>
              <a:gd name="connsiteX77" fmla="*/ 2527203 w 11394183"/>
              <a:gd name="connsiteY77" fmla="*/ 1443739 h 3300883"/>
              <a:gd name="connsiteX78" fmla="*/ 2527203 w 11394183"/>
              <a:gd name="connsiteY78" fmla="*/ 1603413 h 3300883"/>
              <a:gd name="connsiteX79" fmla="*/ 2517042 w 11394183"/>
              <a:gd name="connsiteY79" fmla="*/ 1630267 h 3300883"/>
              <a:gd name="connsiteX80" fmla="*/ 2491640 w 11394183"/>
              <a:gd name="connsiteY80" fmla="*/ 1671637 h 3300883"/>
              <a:gd name="connsiteX81" fmla="*/ 2491640 w 11394183"/>
              <a:gd name="connsiteY81" fmla="*/ 1722443 h 3300883"/>
              <a:gd name="connsiteX82" fmla="*/ 2467688 w 11394183"/>
              <a:gd name="connsiteY82" fmla="*/ 1748571 h 3300883"/>
              <a:gd name="connsiteX83" fmla="*/ 2373335 w 11394183"/>
              <a:gd name="connsiteY83" fmla="*/ 1748571 h 3300883"/>
              <a:gd name="connsiteX84" fmla="*/ 2349384 w 11394183"/>
              <a:gd name="connsiteY84" fmla="*/ 1721716 h 3300883"/>
              <a:gd name="connsiteX85" fmla="*/ 2349384 w 11394183"/>
              <a:gd name="connsiteY85" fmla="*/ 1649137 h 3300883"/>
              <a:gd name="connsiteX86" fmla="*/ 2337046 w 11394183"/>
              <a:gd name="connsiteY86" fmla="*/ 1630993 h 3300883"/>
              <a:gd name="connsiteX87" fmla="*/ 2310918 w 11394183"/>
              <a:gd name="connsiteY87" fmla="*/ 1601961 h 3300883"/>
              <a:gd name="connsiteX88" fmla="*/ 2310918 w 11394183"/>
              <a:gd name="connsiteY88" fmla="*/ 861655 h 3300883"/>
              <a:gd name="connsiteX89" fmla="*/ 2322530 w 11394183"/>
              <a:gd name="connsiteY89" fmla="*/ 805769 h 3300883"/>
              <a:gd name="connsiteX90" fmla="*/ 2265193 w 11394183"/>
              <a:gd name="connsiteY90" fmla="*/ 717949 h 3300883"/>
              <a:gd name="connsiteX91" fmla="*/ 2207130 w 11394183"/>
              <a:gd name="connsiteY91" fmla="*/ 781093 h 3300883"/>
              <a:gd name="connsiteX92" fmla="*/ 2253580 w 11394183"/>
              <a:gd name="connsiteY92" fmla="*/ 838430 h 3300883"/>
              <a:gd name="connsiteX93" fmla="*/ 2277531 w 11394183"/>
              <a:gd name="connsiteY93" fmla="*/ 877622 h 3300883"/>
              <a:gd name="connsiteX94" fmla="*/ 2278257 w 11394183"/>
              <a:gd name="connsiteY94" fmla="*/ 1596155 h 3300883"/>
              <a:gd name="connsiteX95" fmla="*/ 2241242 w 11394183"/>
              <a:gd name="connsiteY95" fmla="*/ 1631719 h 3300883"/>
              <a:gd name="connsiteX96" fmla="*/ 2205678 w 11394183"/>
              <a:gd name="connsiteY96" fmla="*/ 1666557 h 3300883"/>
              <a:gd name="connsiteX97" fmla="*/ 2204952 w 11394183"/>
              <a:gd name="connsiteY97" fmla="*/ 1742764 h 3300883"/>
              <a:gd name="connsiteX98" fmla="*/ 2123665 w 11394183"/>
              <a:gd name="connsiteY98" fmla="*/ 1747845 h 3300883"/>
              <a:gd name="connsiteX99" fmla="*/ 2101890 w 11394183"/>
              <a:gd name="connsiteY99" fmla="*/ 1747845 h 3300883"/>
              <a:gd name="connsiteX100" fmla="*/ 2074309 w 11394183"/>
              <a:gd name="connsiteY100" fmla="*/ 1720265 h 3300883"/>
              <a:gd name="connsiteX101" fmla="*/ 2074309 w 11394183"/>
              <a:gd name="connsiteY101" fmla="*/ 1630993 h 3300883"/>
              <a:gd name="connsiteX102" fmla="*/ 2008989 w 11394183"/>
              <a:gd name="connsiteY102" fmla="*/ 1618655 h 3300883"/>
              <a:gd name="connsiteX103" fmla="*/ 2002456 w 11394183"/>
              <a:gd name="connsiteY103" fmla="*/ 1599058 h 3300883"/>
              <a:gd name="connsiteX104" fmla="*/ 2002456 w 11394183"/>
              <a:gd name="connsiteY104" fmla="*/ 1135278 h 3300883"/>
              <a:gd name="connsiteX105" fmla="*/ 2005359 w 11394183"/>
              <a:gd name="connsiteY105" fmla="*/ 1117859 h 3300883"/>
              <a:gd name="connsiteX106" fmla="*/ 1660609 w 11394183"/>
              <a:gd name="connsiteY106" fmla="*/ 1117859 h 3300883"/>
              <a:gd name="connsiteX107" fmla="*/ 1623594 w 11394183"/>
              <a:gd name="connsiteY107" fmla="*/ 1104795 h 3300883"/>
              <a:gd name="connsiteX108" fmla="*/ 1617788 w 11394183"/>
              <a:gd name="connsiteY108" fmla="*/ 1073586 h 3300883"/>
              <a:gd name="connsiteX109" fmla="*/ 1617788 w 11394183"/>
              <a:gd name="connsiteY109" fmla="*/ 606177 h 3300883"/>
              <a:gd name="connsiteX110" fmla="*/ 1623594 w 11394183"/>
              <a:gd name="connsiteY110" fmla="*/ 575693 h 3300883"/>
              <a:gd name="connsiteX111" fmla="*/ 1623594 w 11394183"/>
              <a:gd name="connsiteY111" fmla="*/ 576420 h 3300883"/>
              <a:gd name="connsiteX112" fmla="*/ 1631577 w 11394183"/>
              <a:gd name="connsiteY112" fmla="*/ 561903 h 3300883"/>
              <a:gd name="connsiteX113" fmla="*/ 1640287 w 11394183"/>
              <a:gd name="connsiteY113" fmla="*/ 498760 h 3300883"/>
              <a:gd name="connsiteX114" fmla="*/ 1579321 w 11394183"/>
              <a:gd name="connsiteY114" fmla="*/ 467551 h 3300883"/>
              <a:gd name="connsiteX115" fmla="*/ 1526338 w 11394183"/>
              <a:gd name="connsiteY115" fmla="*/ 523437 h 3300883"/>
              <a:gd name="connsiteX116" fmla="*/ 1551015 w 11394183"/>
              <a:gd name="connsiteY116" fmla="*/ 578596 h 3300883"/>
              <a:gd name="connsiteX117" fmla="*/ 1581498 w 11394183"/>
              <a:gd name="connsiteY117" fmla="*/ 629402 h 3300883"/>
              <a:gd name="connsiteX118" fmla="*/ 1581498 w 11394183"/>
              <a:gd name="connsiteY118" fmla="*/ 1122214 h 3300883"/>
              <a:gd name="connsiteX119" fmla="*/ 1585853 w 11394183"/>
              <a:gd name="connsiteY119" fmla="*/ 1149068 h 3300883"/>
              <a:gd name="connsiteX120" fmla="*/ 1615610 w 11394183"/>
              <a:gd name="connsiteY120" fmla="*/ 1141084 h 3300883"/>
              <a:gd name="connsiteX121" fmla="*/ 1943667 w 11394183"/>
              <a:gd name="connsiteY121" fmla="*/ 1141084 h 3300883"/>
              <a:gd name="connsiteX122" fmla="*/ 1972699 w 11394183"/>
              <a:gd name="connsiteY122" fmla="*/ 1149793 h 3300883"/>
              <a:gd name="connsiteX123" fmla="*/ 1979957 w 11394183"/>
              <a:gd name="connsiteY123" fmla="*/ 1165761 h 3300883"/>
              <a:gd name="connsiteX124" fmla="*/ 1980683 w 11394183"/>
              <a:gd name="connsiteY124" fmla="*/ 1611396 h 3300883"/>
              <a:gd name="connsiteX125" fmla="*/ 1968344 w 11394183"/>
              <a:gd name="connsiteY125" fmla="*/ 1630267 h 3300883"/>
              <a:gd name="connsiteX126" fmla="*/ 1938587 w 11394183"/>
              <a:gd name="connsiteY126" fmla="*/ 1673814 h 3300883"/>
              <a:gd name="connsiteX127" fmla="*/ 1939313 w 11394183"/>
              <a:gd name="connsiteY127" fmla="*/ 1724619 h 3300883"/>
              <a:gd name="connsiteX128" fmla="*/ 1916087 w 11394183"/>
              <a:gd name="connsiteY128" fmla="*/ 1747845 h 3300883"/>
              <a:gd name="connsiteX129" fmla="*/ 1821734 w 11394183"/>
              <a:gd name="connsiteY129" fmla="*/ 1747845 h 3300883"/>
              <a:gd name="connsiteX130" fmla="*/ 1797784 w 11394183"/>
              <a:gd name="connsiteY130" fmla="*/ 1720991 h 3300883"/>
              <a:gd name="connsiteX131" fmla="*/ 1797784 w 11394183"/>
              <a:gd name="connsiteY131" fmla="*/ 1648412 h 3300883"/>
              <a:gd name="connsiteX132" fmla="*/ 1783993 w 11394183"/>
              <a:gd name="connsiteY132" fmla="*/ 1629541 h 3300883"/>
              <a:gd name="connsiteX133" fmla="*/ 1760768 w 11394183"/>
              <a:gd name="connsiteY133" fmla="*/ 1599784 h 3300883"/>
              <a:gd name="connsiteX134" fmla="*/ 1760768 w 11394183"/>
              <a:gd name="connsiteY134" fmla="*/ 1367531 h 3300883"/>
              <a:gd name="connsiteX135" fmla="*/ 1726656 w 11394183"/>
              <a:gd name="connsiteY135" fmla="*/ 1333418 h 3300883"/>
              <a:gd name="connsiteX136" fmla="*/ 1349971 w 11394183"/>
              <a:gd name="connsiteY136" fmla="*/ 1334145 h 3300883"/>
              <a:gd name="connsiteX137" fmla="*/ 1301343 w 11394183"/>
              <a:gd name="connsiteY137" fmla="*/ 1318178 h 3300883"/>
              <a:gd name="connsiteX138" fmla="*/ 1212797 w 11394183"/>
              <a:gd name="connsiteY138" fmla="*/ 1320354 h 3300883"/>
              <a:gd name="connsiteX139" fmla="*/ 1212071 w 11394183"/>
              <a:gd name="connsiteY139" fmla="*/ 1411078 h 3300883"/>
              <a:gd name="connsiteX140" fmla="*/ 1299166 w 11394183"/>
              <a:gd name="connsiteY140" fmla="*/ 1409626 h 3300883"/>
              <a:gd name="connsiteX141" fmla="*/ 1307149 w 11394183"/>
              <a:gd name="connsiteY141" fmla="*/ 1395111 h 3300883"/>
              <a:gd name="connsiteX142" fmla="*/ 1307149 w 11394183"/>
              <a:gd name="connsiteY142" fmla="*/ 1395837 h 3300883"/>
              <a:gd name="connsiteX143" fmla="*/ 1353600 w 11394183"/>
              <a:gd name="connsiteY143" fmla="*/ 1352289 h 3300883"/>
              <a:gd name="connsiteX144" fmla="*/ 1683835 w 11394183"/>
              <a:gd name="connsiteY144" fmla="*/ 1353015 h 3300883"/>
              <a:gd name="connsiteX145" fmla="*/ 1707060 w 11394183"/>
              <a:gd name="connsiteY145" fmla="*/ 1372612 h 3300883"/>
              <a:gd name="connsiteX146" fmla="*/ 1713592 w 11394183"/>
              <a:gd name="connsiteY146" fmla="*/ 1400191 h 3300883"/>
              <a:gd name="connsiteX147" fmla="*/ 1715043 w 11394183"/>
              <a:gd name="connsiteY147" fmla="*/ 1614299 h 3300883"/>
              <a:gd name="connsiteX148" fmla="*/ 1696899 w 11394183"/>
              <a:gd name="connsiteY148" fmla="*/ 1630267 h 3300883"/>
              <a:gd name="connsiteX149" fmla="*/ 1661335 w 11394183"/>
              <a:gd name="connsiteY149" fmla="*/ 1670911 h 3300883"/>
              <a:gd name="connsiteX150" fmla="*/ 1662061 w 11394183"/>
              <a:gd name="connsiteY150" fmla="*/ 1718087 h 3300883"/>
              <a:gd name="connsiteX151" fmla="*/ 1633030 w 11394183"/>
              <a:gd name="connsiteY151" fmla="*/ 1747119 h 3300883"/>
              <a:gd name="connsiteX152" fmla="*/ 1545934 w 11394183"/>
              <a:gd name="connsiteY152" fmla="*/ 1747119 h 3300883"/>
              <a:gd name="connsiteX153" fmla="*/ 1519080 w 11394183"/>
              <a:gd name="connsiteY153" fmla="*/ 1719540 h 3300883"/>
              <a:gd name="connsiteX154" fmla="*/ 1519080 w 11394183"/>
              <a:gd name="connsiteY154" fmla="*/ 1668734 h 3300883"/>
              <a:gd name="connsiteX155" fmla="*/ 1495129 w 11394183"/>
              <a:gd name="connsiteY155" fmla="*/ 1617928 h 3300883"/>
              <a:gd name="connsiteX156" fmla="*/ 1490048 w 11394183"/>
              <a:gd name="connsiteY156" fmla="*/ 1504706 h 3300883"/>
              <a:gd name="connsiteX157" fmla="*/ 1465372 w 11394183"/>
              <a:gd name="connsiteY157" fmla="*/ 1499625 h 3300883"/>
              <a:gd name="connsiteX158" fmla="*/ 934093 w 11394183"/>
              <a:gd name="connsiteY158" fmla="*/ 1499625 h 3300883"/>
              <a:gd name="connsiteX159" fmla="*/ 833208 w 11394183"/>
              <a:gd name="connsiteY159" fmla="*/ 1502528 h 3300883"/>
              <a:gd name="connsiteX160" fmla="*/ 794741 w 11394183"/>
              <a:gd name="connsiteY160" fmla="*/ 1533737 h 3300883"/>
              <a:gd name="connsiteX161" fmla="*/ 898529 w 11394183"/>
              <a:gd name="connsiteY161" fmla="*/ 1533737 h 3300883"/>
              <a:gd name="connsiteX162" fmla="*/ 1415292 w 11394183"/>
              <a:gd name="connsiteY162" fmla="*/ 1533737 h 3300883"/>
              <a:gd name="connsiteX163" fmla="*/ 1450130 w 11394183"/>
              <a:gd name="connsiteY163" fmla="*/ 1543898 h 3300883"/>
              <a:gd name="connsiteX164" fmla="*/ 1452307 w 11394183"/>
              <a:gd name="connsiteY164" fmla="*/ 1580187 h 3300883"/>
              <a:gd name="connsiteX165" fmla="*/ 1408034 w 11394183"/>
              <a:gd name="connsiteY165" fmla="*/ 1629541 h 3300883"/>
              <a:gd name="connsiteX166" fmla="*/ 1384083 w 11394183"/>
              <a:gd name="connsiteY166" fmla="*/ 1652766 h 3300883"/>
              <a:gd name="connsiteX167" fmla="*/ 1384083 w 11394183"/>
              <a:gd name="connsiteY167" fmla="*/ 1663653 h 3300883"/>
              <a:gd name="connsiteX168" fmla="*/ 1299891 w 11394183"/>
              <a:gd name="connsiteY168" fmla="*/ 1744942 h 3300883"/>
              <a:gd name="connsiteX169" fmla="*/ 1211345 w 11394183"/>
              <a:gd name="connsiteY169" fmla="*/ 1834214 h 3300883"/>
              <a:gd name="connsiteX170" fmla="*/ 1211345 w 11394183"/>
              <a:gd name="connsiteY170" fmla="*/ 1961227 h 3300883"/>
              <a:gd name="connsiteX171" fmla="*/ 1184491 w 11394183"/>
              <a:gd name="connsiteY171" fmla="*/ 1988082 h 3300883"/>
              <a:gd name="connsiteX172" fmla="*/ 1137315 w 11394183"/>
              <a:gd name="connsiteY172" fmla="*/ 1988082 h 3300883"/>
              <a:gd name="connsiteX173" fmla="*/ 1090864 w 11394183"/>
              <a:gd name="connsiteY173" fmla="*/ 2009129 h 3300883"/>
              <a:gd name="connsiteX174" fmla="*/ 1057477 w 11394183"/>
              <a:gd name="connsiteY174" fmla="*/ 2016388 h 3300883"/>
              <a:gd name="connsiteX175" fmla="*/ 557408 w 11394183"/>
              <a:gd name="connsiteY175" fmla="*/ 2014210 h 3300883"/>
              <a:gd name="connsiteX176" fmla="*/ 586439 w 11394183"/>
              <a:gd name="connsiteY176" fmla="*/ 2049048 h 3300883"/>
              <a:gd name="connsiteX177" fmla="*/ 1056026 w 11394183"/>
              <a:gd name="connsiteY177" fmla="*/ 2049048 h 3300883"/>
              <a:gd name="connsiteX178" fmla="*/ 1090864 w 11394183"/>
              <a:gd name="connsiteY178" fmla="*/ 2059209 h 3300883"/>
              <a:gd name="connsiteX179" fmla="*/ 1094493 w 11394183"/>
              <a:gd name="connsiteY179" fmla="*/ 2116546 h 3300883"/>
              <a:gd name="connsiteX180" fmla="*/ 1206991 w 11394183"/>
              <a:gd name="connsiteY180" fmla="*/ 2122353 h 3300883"/>
              <a:gd name="connsiteX181" fmla="*/ 1210619 w 11394183"/>
              <a:gd name="connsiteY181" fmla="*/ 2245011 h 3300883"/>
              <a:gd name="connsiteX182" fmla="*/ 1189571 w 11394183"/>
              <a:gd name="connsiteY182" fmla="*/ 2266060 h 3300883"/>
              <a:gd name="connsiteX183" fmla="*/ 1142395 w 11394183"/>
              <a:gd name="connsiteY183" fmla="*/ 2266060 h 3300883"/>
              <a:gd name="connsiteX184" fmla="*/ 1093767 w 11394183"/>
              <a:gd name="connsiteY184" fmla="*/ 2301623 h 3300883"/>
              <a:gd name="connsiteX185" fmla="*/ 1061832 w 11394183"/>
              <a:gd name="connsiteY185" fmla="*/ 2313962 h 3300883"/>
              <a:gd name="connsiteX186" fmla="*/ 528376 w 11394183"/>
              <a:gd name="connsiteY186" fmla="*/ 2313962 h 3300883"/>
              <a:gd name="connsiteX187" fmla="*/ 559586 w 11394183"/>
              <a:gd name="connsiteY187" fmla="*/ 2346622 h 3300883"/>
              <a:gd name="connsiteX188" fmla="*/ 1055300 w 11394183"/>
              <a:gd name="connsiteY188" fmla="*/ 2346622 h 3300883"/>
              <a:gd name="connsiteX189" fmla="*/ 1091589 w 11394183"/>
              <a:gd name="connsiteY189" fmla="*/ 2358235 h 3300883"/>
              <a:gd name="connsiteX190" fmla="*/ 1137315 w 11394183"/>
              <a:gd name="connsiteY190" fmla="*/ 2399605 h 3300883"/>
              <a:gd name="connsiteX191" fmla="*/ 1210619 w 11394183"/>
              <a:gd name="connsiteY191" fmla="*/ 2470732 h 3300883"/>
              <a:gd name="connsiteX192" fmla="*/ 1137315 w 11394183"/>
              <a:gd name="connsiteY192" fmla="*/ 2543311 h 3300883"/>
              <a:gd name="connsiteX193" fmla="*/ 1092315 w 11394183"/>
              <a:gd name="connsiteY193" fmla="*/ 2569440 h 3300883"/>
              <a:gd name="connsiteX194" fmla="*/ 1057477 w 11394183"/>
              <a:gd name="connsiteY194" fmla="*/ 2578149 h 3300883"/>
              <a:gd name="connsiteX195" fmla="*/ 557408 w 11394183"/>
              <a:gd name="connsiteY195" fmla="*/ 2578875 h 3300883"/>
              <a:gd name="connsiteX196" fmla="*/ 595875 w 11394183"/>
              <a:gd name="connsiteY196" fmla="*/ 2599197 h 3300883"/>
              <a:gd name="connsiteX197" fmla="*/ 1048042 w 11394183"/>
              <a:gd name="connsiteY197" fmla="*/ 2599922 h 3300883"/>
              <a:gd name="connsiteX198" fmla="*/ 1087235 w 11394183"/>
              <a:gd name="connsiteY198" fmla="*/ 2608632 h 3300883"/>
              <a:gd name="connsiteX199" fmla="*/ 1095218 w 11394183"/>
              <a:gd name="connsiteY199" fmla="*/ 2673954 h 3300883"/>
              <a:gd name="connsiteX200" fmla="*/ 1204087 w 11394183"/>
              <a:gd name="connsiteY200" fmla="*/ 2679034 h 3300883"/>
              <a:gd name="connsiteX201" fmla="*/ 1209894 w 11394183"/>
              <a:gd name="connsiteY201" fmla="*/ 2713872 h 3300883"/>
              <a:gd name="connsiteX202" fmla="*/ 1209167 w 11394183"/>
              <a:gd name="connsiteY202" fmla="*/ 2855401 h 3300883"/>
              <a:gd name="connsiteX203" fmla="*/ 1235296 w 11394183"/>
              <a:gd name="connsiteY203" fmla="*/ 2882255 h 3300883"/>
              <a:gd name="connsiteX204" fmla="*/ 1376825 w 11394183"/>
              <a:gd name="connsiteY204" fmla="*/ 2880804 h 3300883"/>
              <a:gd name="connsiteX205" fmla="*/ 1423276 w 11394183"/>
              <a:gd name="connsiteY205" fmla="*/ 2925802 h 3300883"/>
              <a:gd name="connsiteX206" fmla="*/ 1448678 w 11394183"/>
              <a:gd name="connsiteY206" fmla="*/ 3003462 h 3300883"/>
              <a:gd name="connsiteX207" fmla="*/ 1450856 w 11394183"/>
              <a:gd name="connsiteY207" fmla="*/ 3023784 h 3300883"/>
              <a:gd name="connsiteX208" fmla="*/ 1450856 w 11394183"/>
              <a:gd name="connsiteY208" fmla="*/ 3300883 h 3300883"/>
              <a:gd name="connsiteX209" fmla="*/ 1490048 w 11394183"/>
              <a:gd name="connsiteY209" fmla="*/ 3300883 h 3300883"/>
              <a:gd name="connsiteX210" fmla="*/ 1490048 w 11394183"/>
              <a:gd name="connsiteY210" fmla="*/ 3027414 h 3300883"/>
              <a:gd name="connsiteX211" fmla="*/ 1496580 w 11394183"/>
              <a:gd name="connsiteY211" fmla="*/ 2990398 h 3300883"/>
              <a:gd name="connsiteX212" fmla="*/ 1495855 w 11394183"/>
              <a:gd name="connsiteY212" fmla="*/ 2991124 h 3300883"/>
              <a:gd name="connsiteX213" fmla="*/ 1500210 w 11394183"/>
              <a:gd name="connsiteY213" fmla="*/ 2986043 h 3300883"/>
              <a:gd name="connsiteX214" fmla="*/ 1551741 w 11394183"/>
              <a:gd name="connsiteY214" fmla="*/ 2972979 h 3300883"/>
              <a:gd name="connsiteX215" fmla="*/ 1553918 w 11394183"/>
              <a:gd name="connsiteY215" fmla="*/ 2915641 h 3300883"/>
              <a:gd name="connsiteX216" fmla="*/ 1601821 w 11394183"/>
              <a:gd name="connsiteY216" fmla="*/ 2869191 h 3300883"/>
              <a:gd name="connsiteX217" fmla="*/ 1698350 w 11394183"/>
              <a:gd name="connsiteY217" fmla="*/ 2879352 h 3300883"/>
              <a:gd name="connsiteX218" fmla="*/ 1712866 w 11394183"/>
              <a:gd name="connsiteY218" fmla="*/ 3041929 h 3300883"/>
              <a:gd name="connsiteX219" fmla="*/ 1713637 w 11394183"/>
              <a:gd name="connsiteY219" fmla="*/ 3300883 h 3300883"/>
              <a:gd name="connsiteX220" fmla="*/ 1762496 w 11394183"/>
              <a:gd name="connsiteY220" fmla="*/ 3300883 h 3300883"/>
              <a:gd name="connsiteX221" fmla="*/ 1762220 w 11394183"/>
              <a:gd name="connsiteY221" fmla="*/ 3001284 h 3300883"/>
              <a:gd name="connsiteX222" fmla="*/ 1790526 w 11394183"/>
              <a:gd name="connsiteY222" fmla="*/ 2986043 h 3300883"/>
              <a:gd name="connsiteX223" fmla="*/ 1831896 w 11394183"/>
              <a:gd name="connsiteY223" fmla="*/ 2943947 h 3300883"/>
              <a:gd name="connsiteX224" fmla="*/ 1905926 w 11394183"/>
              <a:gd name="connsiteY224" fmla="*/ 2869917 h 3300883"/>
              <a:gd name="connsiteX225" fmla="*/ 1978506 w 11394183"/>
              <a:gd name="connsiteY225" fmla="*/ 2878626 h 3300883"/>
              <a:gd name="connsiteX226" fmla="*/ 1982134 w 11394183"/>
              <a:gd name="connsiteY226" fmla="*/ 2968624 h 3300883"/>
              <a:gd name="connsiteX227" fmla="*/ 1991570 w 11394183"/>
              <a:gd name="connsiteY227" fmla="*/ 2992576 h 3300883"/>
              <a:gd name="connsiteX228" fmla="*/ 2016247 w 11394183"/>
              <a:gd name="connsiteY228" fmla="*/ 3034671 h 3300883"/>
              <a:gd name="connsiteX229" fmla="*/ 2016442 w 11394183"/>
              <a:gd name="connsiteY229" fmla="*/ 3300883 h 3300883"/>
              <a:gd name="connsiteX230" fmla="*/ 2053457 w 11394183"/>
              <a:gd name="connsiteY230" fmla="*/ 3300883 h 3300883"/>
              <a:gd name="connsiteX231" fmla="*/ 2053262 w 11394183"/>
              <a:gd name="connsiteY231" fmla="*/ 3025236 h 3300883"/>
              <a:gd name="connsiteX232" fmla="*/ 2088826 w 11394183"/>
              <a:gd name="connsiteY232" fmla="*/ 2983866 h 3300883"/>
              <a:gd name="connsiteX233" fmla="*/ 2106244 w 11394183"/>
              <a:gd name="connsiteY233" fmla="*/ 2966447 h 3300883"/>
              <a:gd name="connsiteX234" fmla="*/ 2106244 w 11394183"/>
              <a:gd name="connsiteY234" fmla="*/ 2944673 h 3300883"/>
              <a:gd name="connsiteX235" fmla="*/ 2184631 w 11394183"/>
              <a:gd name="connsiteY235" fmla="*/ 2869917 h 3300883"/>
              <a:gd name="connsiteX236" fmla="*/ 2254307 w 11394183"/>
              <a:gd name="connsiteY236" fmla="*/ 2880078 h 3300883"/>
              <a:gd name="connsiteX237" fmla="*/ 2257210 w 11394183"/>
              <a:gd name="connsiteY237" fmla="*/ 2970075 h 3300883"/>
              <a:gd name="connsiteX238" fmla="*/ 2277531 w 11394183"/>
              <a:gd name="connsiteY238" fmla="*/ 2993301 h 3300883"/>
              <a:gd name="connsiteX239" fmla="*/ 2316725 w 11394183"/>
              <a:gd name="connsiteY239" fmla="*/ 3035397 h 3300883"/>
              <a:gd name="connsiteX240" fmla="*/ 2316725 w 11394183"/>
              <a:gd name="connsiteY240" fmla="*/ 3300883 h 3300883"/>
              <a:gd name="connsiteX241" fmla="*/ 2350697 w 11394183"/>
              <a:gd name="connsiteY241" fmla="*/ 3300883 h 3300883"/>
              <a:gd name="connsiteX242" fmla="*/ 2350836 w 11394183"/>
              <a:gd name="connsiteY242" fmla="*/ 3033946 h 3300883"/>
              <a:gd name="connsiteX243" fmla="*/ 2360997 w 11394183"/>
              <a:gd name="connsiteY243" fmla="*/ 2992576 h 3300883"/>
              <a:gd name="connsiteX244" fmla="*/ 2386399 w 11394183"/>
              <a:gd name="connsiteY244" fmla="*/ 2983866 h 3300883"/>
              <a:gd name="connsiteX245" fmla="*/ 2383497 w 11394183"/>
              <a:gd name="connsiteY245" fmla="*/ 2901126 h 3300883"/>
              <a:gd name="connsiteX246" fmla="*/ 2403093 w 11394183"/>
              <a:gd name="connsiteY246" fmla="*/ 2869917 h 3300883"/>
              <a:gd name="connsiteX247" fmla="*/ 2522123 w 11394183"/>
              <a:gd name="connsiteY247" fmla="*/ 2870642 h 3300883"/>
              <a:gd name="connsiteX248" fmla="*/ 2530832 w 11394183"/>
              <a:gd name="connsiteY248" fmla="*/ 2880804 h 3300883"/>
              <a:gd name="connsiteX249" fmla="*/ 2537364 w 11394183"/>
              <a:gd name="connsiteY249" fmla="*/ 2992576 h 3300883"/>
              <a:gd name="connsiteX250" fmla="*/ 2632443 w 11394183"/>
              <a:gd name="connsiteY250" fmla="*/ 2985317 h 3300883"/>
              <a:gd name="connsiteX251" fmla="*/ 2663652 w 11394183"/>
              <a:gd name="connsiteY251" fmla="*/ 2954835 h 3300883"/>
              <a:gd name="connsiteX252" fmla="*/ 2752198 w 11394183"/>
              <a:gd name="connsiteY252" fmla="*/ 2869191 h 3300883"/>
              <a:gd name="connsiteX253" fmla="*/ 2798649 w 11394183"/>
              <a:gd name="connsiteY253" fmla="*/ 2869191 h 3300883"/>
              <a:gd name="connsiteX254" fmla="*/ 2798649 w 11394183"/>
              <a:gd name="connsiteY254" fmla="*/ 2879352 h 3300883"/>
              <a:gd name="connsiteX255" fmla="*/ 2681797 w 11394183"/>
              <a:gd name="connsiteY255" fmla="*/ 2879352 h 3300883"/>
              <a:gd name="connsiteX256" fmla="*/ 2710828 w 11394183"/>
              <a:gd name="connsiteY256" fmla="*/ 2880804 h 3300883"/>
              <a:gd name="connsiteX257" fmla="*/ 2809536 w 11394183"/>
              <a:gd name="connsiteY257" fmla="*/ 2985317 h 3300883"/>
              <a:gd name="connsiteX258" fmla="*/ 2910420 w 11394183"/>
              <a:gd name="connsiteY258" fmla="*/ 2984592 h 3300883"/>
              <a:gd name="connsiteX259" fmla="*/ 2940177 w 11394183"/>
              <a:gd name="connsiteY259" fmla="*/ 2956286 h 3300883"/>
              <a:gd name="connsiteX260" fmla="*/ 2938000 w 11394183"/>
              <a:gd name="connsiteY260" fmla="*/ 2915733 h 3300883"/>
              <a:gd name="connsiteX261" fmla="*/ 2946568 w 11394183"/>
              <a:gd name="connsiteY261" fmla="*/ 2876375 h 3300883"/>
              <a:gd name="connsiteX262" fmla="*/ 2945985 w 11394183"/>
              <a:gd name="connsiteY262" fmla="*/ 2876449 h 3300883"/>
              <a:gd name="connsiteX263" fmla="*/ 2946710 w 11394183"/>
              <a:gd name="connsiteY263" fmla="*/ 2875723 h 3300883"/>
              <a:gd name="connsiteX264" fmla="*/ 2946568 w 11394183"/>
              <a:gd name="connsiteY264" fmla="*/ 2876375 h 3300883"/>
              <a:gd name="connsiteX265" fmla="*/ 3016658 w 11394183"/>
              <a:gd name="connsiteY265" fmla="*/ 2867467 h 3300883"/>
              <a:gd name="connsiteX266" fmla="*/ 3086787 w 11394183"/>
              <a:gd name="connsiteY266" fmla="*/ 2878626 h 3300883"/>
              <a:gd name="connsiteX267" fmla="*/ 3094045 w 11394183"/>
              <a:gd name="connsiteY267" fmla="*/ 2908384 h 3300883"/>
              <a:gd name="connsiteX268" fmla="*/ 3169527 w 11394183"/>
              <a:gd name="connsiteY268" fmla="*/ 2984592 h 3300883"/>
              <a:gd name="connsiteX269" fmla="*/ 3215978 w 11394183"/>
              <a:gd name="connsiteY269" fmla="*/ 2938141 h 3300883"/>
              <a:gd name="connsiteX270" fmla="*/ 3282751 w 11394183"/>
              <a:gd name="connsiteY270" fmla="*/ 2869191 h 3300883"/>
              <a:gd name="connsiteX271" fmla="*/ 3453311 w 11394183"/>
              <a:gd name="connsiteY271" fmla="*/ 2869917 h 3300883"/>
              <a:gd name="connsiteX272" fmla="*/ 3498311 w 11394183"/>
              <a:gd name="connsiteY272" fmla="*/ 2827095 h 3300883"/>
              <a:gd name="connsiteX273" fmla="*/ 3496859 w 11394183"/>
              <a:gd name="connsiteY273" fmla="*/ 2565810 h 3300883"/>
              <a:gd name="connsiteX274" fmla="*/ 3544761 w 11394183"/>
              <a:gd name="connsiteY274" fmla="*/ 2520086 h 3300883"/>
              <a:gd name="connsiteX275" fmla="*/ 3591938 w 11394183"/>
              <a:gd name="connsiteY275" fmla="*/ 2520086 h 3300883"/>
              <a:gd name="connsiteX276" fmla="*/ 3613711 w 11394183"/>
              <a:gd name="connsiteY276" fmla="*/ 2507022 h 3300883"/>
              <a:gd name="connsiteX277" fmla="*/ 3646372 w 11394183"/>
              <a:gd name="connsiteY277" fmla="*/ 2481619 h 3300883"/>
              <a:gd name="connsiteX278" fmla="*/ 4048460 w 11394183"/>
              <a:gd name="connsiteY278" fmla="*/ 2481619 h 3300883"/>
              <a:gd name="connsiteX279" fmla="*/ 4078217 w 11394183"/>
              <a:gd name="connsiteY279" fmla="*/ 2489602 h 3300883"/>
              <a:gd name="connsiteX280" fmla="*/ 4063702 w 11394183"/>
              <a:gd name="connsiteY280" fmla="*/ 2557827 h 3300883"/>
              <a:gd name="connsiteX281" fmla="*/ 3740724 w 11394183"/>
              <a:gd name="connsiteY281" fmla="*/ 3121765 h 3300883"/>
              <a:gd name="connsiteX282" fmla="*/ 3566535 w 11394183"/>
              <a:gd name="connsiteY282" fmla="*/ 3262569 h 3300883"/>
              <a:gd name="connsiteX283" fmla="*/ 3548027 w 11394183"/>
              <a:gd name="connsiteY283" fmla="*/ 3286067 h 3300883"/>
              <a:gd name="connsiteX284" fmla="*/ 3562779 w 11394183"/>
              <a:gd name="connsiteY284" fmla="*/ 3300883 h 3300883"/>
              <a:gd name="connsiteX285" fmla="*/ 4927481 w 11394183"/>
              <a:gd name="connsiteY285" fmla="*/ 3300883 h 3300883"/>
              <a:gd name="connsiteX286" fmla="*/ 6796755 w 11394183"/>
              <a:gd name="connsiteY286" fmla="*/ 3296863 h 3300883"/>
              <a:gd name="connsiteX287" fmla="*/ 9075283 w 11394183"/>
              <a:gd name="connsiteY287" fmla="*/ 3297407 h 3300883"/>
              <a:gd name="connsiteX288" fmla="*/ 9637770 w 11394183"/>
              <a:gd name="connsiteY288" fmla="*/ 3298133 h 3300883"/>
              <a:gd name="connsiteX289" fmla="*/ 9759703 w 11394183"/>
              <a:gd name="connsiteY289" fmla="*/ 3262569 h 3300883"/>
              <a:gd name="connsiteX290" fmla="*/ 10484767 w 11394183"/>
              <a:gd name="connsiteY290" fmla="*/ 2822015 h 3300883"/>
              <a:gd name="connsiteX291" fmla="*/ 11354264 w 11394183"/>
              <a:gd name="connsiteY291" fmla="*/ 2298720 h 3300883"/>
              <a:gd name="connsiteX292" fmla="*/ 11394183 w 11394183"/>
              <a:gd name="connsiteY292" fmla="*/ 2251543 h 3300883"/>
              <a:gd name="connsiteX293" fmla="*/ 11174995 w 11394183"/>
              <a:gd name="connsiteY293" fmla="*/ 2114369 h 3300883"/>
              <a:gd name="connsiteX294" fmla="*/ 10310578 w 11394183"/>
              <a:gd name="connsiteY294" fmla="*/ 1592525 h 3300883"/>
              <a:gd name="connsiteX295" fmla="*/ 9760429 w 11394183"/>
              <a:gd name="connsiteY295" fmla="*/ 1255034 h 3300883"/>
              <a:gd name="connsiteX296" fmla="*/ 9609464 w 11394183"/>
              <a:gd name="connsiteY296" fmla="*/ 1208583 h 3300883"/>
              <a:gd name="connsiteX297" fmla="*/ 6151074 w 11394183"/>
              <a:gd name="connsiteY297" fmla="*/ 1210034 h 3300883"/>
              <a:gd name="connsiteX298" fmla="*/ 3621696 w 11394183"/>
              <a:gd name="connsiteY298" fmla="*/ 1208583 h 3300883"/>
              <a:gd name="connsiteX299" fmla="*/ 3552745 w 11394183"/>
              <a:gd name="connsiteY299" fmla="*/ 1211486 h 3300883"/>
              <a:gd name="connsiteX300" fmla="*/ 3526616 w 11394183"/>
              <a:gd name="connsiteY300" fmla="*/ 1225276 h 3300883"/>
              <a:gd name="connsiteX301" fmla="*/ 3541858 w 11394183"/>
              <a:gd name="connsiteY301" fmla="*/ 1252131 h 3300883"/>
              <a:gd name="connsiteX302" fmla="*/ 3581050 w 11394183"/>
              <a:gd name="connsiteY302" fmla="*/ 1278984 h 3300883"/>
              <a:gd name="connsiteX303" fmla="*/ 4092007 w 11394183"/>
              <a:gd name="connsiteY303" fmla="*/ 2112917 h 3300883"/>
              <a:gd name="connsiteX304" fmla="*/ 4068782 w 11394183"/>
              <a:gd name="connsiteY304" fmla="*/ 2144852 h 3300883"/>
              <a:gd name="connsiteX305" fmla="*/ 3644195 w 11394183"/>
              <a:gd name="connsiteY305" fmla="*/ 2144127 h 3300883"/>
              <a:gd name="connsiteX306" fmla="*/ 3623147 w 11394183"/>
              <a:gd name="connsiteY306" fmla="*/ 2136142 h 3300883"/>
              <a:gd name="connsiteX307" fmla="*/ 3589760 w 11394183"/>
              <a:gd name="connsiteY307" fmla="*/ 2117998 h 3300883"/>
              <a:gd name="connsiteX308" fmla="*/ 3504842 w 11394183"/>
              <a:gd name="connsiteY308" fmla="*/ 2105660 h 3300883"/>
              <a:gd name="connsiteX309" fmla="*/ 3499037 w 11394183"/>
              <a:gd name="connsiteY309" fmla="*/ 2089693 h 3300883"/>
              <a:gd name="connsiteX310" fmla="*/ 3499037 w 11394183"/>
              <a:gd name="connsiteY310" fmla="*/ 1765989 h 3300883"/>
              <a:gd name="connsiteX311" fmla="*/ 3504842 w 11394183"/>
              <a:gd name="connsiteY311" fmla="*/ 1750022 h 3300883"/>
              <a:gd name="connsiteX312" fmla="*/ 3491053 w 11394183"/>
              <a:gd name="connsiteY312" fmla="*/ 1744216 h 3300883"/>
              <a:gd name="connsiteX313" fmla="*/ 3248639 w 11394183"/>
              <a:gd name="connsiteY313" fmla="*/ 1744942 h 3300883"/>
              <a:gd name="connsiteX314" fmla="*/ 3186220 w 11394183"/>
              <a:gd name="connsiteY314" fmla="*/ 1683975 h 3300883"/>
              <a:gd name="connsiteX315" fmla="*/ 3172431 w 11394183"/>
              <a:gd name="connsiteY315" fmla="*/ 1617928 h 3300883"/>
              <a:gd name="connsiteX316" fmla="*/ 3165898 w 11394183"/>
              <a:gd name="connsiteY316" fmla="*/ 1591074 h 3300883"/>
              <a:gd name="connsiteX317" fmla="*/ 3165898 w 11394183"/>
              <a:gd name="connsiteY317" fmla="*/ 1007539 h 3300883"/>
              <a:gd name="connsiteX318" fmla="*/ 3172375 w 11394183"/>
              <a:gd name="connsiteY318" fmla="*/ 980915 h 3300883"/>
              <a:gd name="connsiteX319" fmla="*/ 3171705 w 11394183"/>
              <a:gd name="connsiteY319" fmla="*/ 981410 h 3300883"/>
              <a:gd name="connsiteX320" fmla="*/ 3172431 w 11394183"/>
              <a:gd name="connsiteY320" fmla="*/ 980685 h 3300883"/>
              <a:gd name="connsiteX321" fmla="*/ 3172375 w 11394183"/>
              <a:gd name="connsiteY321" fmla="*/ 980915 h 3300883"/>
              <a:gd name="connsiteX322" fmla="*/ 3184225 w 11394183"/>
              <a:gd name="connsiteY322" fmla="*/ 972157 h 3300883"/>
              <a:gd name="connsiteX323" fmla="*/ 3200011 w 11394183"/>
              <a:gd name="connsiteY323" fmla="*/ 972701 h 3300883"/>
              <a:gd name="connsiteX324" fmla="*/ 3781369 w 11394183"/>
              <a:gd name="connsiteY324" fmla="*/ 972701 h 3300883"/>
              <a:gd name="connsiteX325" fmla="*/ 3809675 w 11394183"/>
              <a:gd name="connsiteY325" fmla="*/ 981410 h 3300883"/>
              <a:gd name="connsiteX326" fmla="*/ 3808949 w 11394183"/>
              <a:gd name="connsiteY326" fmla="*/ 980685 h 3300883"/>
              <a:gd name="connsiteX327" fmla="*/ 3813303 w 11394183"/>
              <a:gd name="connsiteY327" fmla="*/ 984314 h 3300883"/>
              <a:gd name="connsiteX328" fmla="*/ 3811127 w 11394183"/>
              <a:gd name="connsiteY328" fmla="*/ 986491 h 3300883"/>
              <a:gd name="connsiteX329" fmla="*/ 3831448 w 11394183"/>
              <a:gd name="connsiteY329" fmla="*/ 1017700 h 3300883"/>
              <a:gd name="connsiteX330" fmla="*/ 3912011 w 11394183"/>
              <a:gd name="connsiteY330" fmla="*/ 1017700 h 3300883"/>
              <a:gd name="connsiteX331" fmla="*/ 3919269 w 11394183"/>
              <a:gd name="connsiteY331" fmla="*/ 1010442 h 3300883"/>
              <a:gd name="connsiteX332" fmla="*/ 3926527 w 11394183"/>
              <a:gd name="connsiteY332" fmla="*/ 1002459 h 3300883"/>
              <a:gd name="connsiteX333" fmla="*/ 3928705 w 11394183"/>
              <a:gd name="connsiteY333" fmla="*/ 934960 h 3300883"/>
              <a:gd name="connsiteX334" fmla="*/ 3838706 w 11394183"/>
              <a:gd name="connsiteY334" fmla="*/ 922621 h 3300883"/>
              <a:gd name="connsiteX335" fmla="*/ 3790078 w 11394183"/>
              <a:gd name="connsiteY335" fmla="*/ 939315 h 3300883"/>
              <a:gd name="connsiteX336" fmla="*/ 3191301 w 11394183"/>
              <a:gd name="connsiteY336" fmla="*/ 939315 h 3300883"/>
              <a:gd name="connsiteX337" fmla="*/ 3141947 w 11394183"/>
              <a:gd name="connsiteY337" fmla="*/ 987217 h 3300883"/>
              <a:gd name="connsiteX338" fmla="*/ 3141947 w 11394183"/>
              <a:gd name="connsiteY338" fmla="*/ 1596881 h 3300883"/>
              <a:gd name="connsiteX339" fmla="*/ 3117271 w 11394183"/>
              <a:gd name="connsiteY339" fmla="*/ 1630267 h 3300883"/>
              <a:gd name="connsiteX340" fmla="*/ 3049046 w 11394183"/>
              <a:gd name="connsiteY340" fmla="*/ 1702846 h 3300883"/>
              <a:gd name="connsiteX341" fmla="*/ 3049773 w 11394183"/>
              <a:gd name="connsiteY341" fmla="*/ 1724619 h 3300883"/>
              <a:gd name="connsiteX342" fmla="*/ 3030176 w 11394183"/>
              <a:gd name="connsiteY342" fmla="*/ 1746393 h 3300883"/>
              <a:gd name="connsiteX343" fmla="*/ 2968483 w 11394183"/>
              <a:gd name="connsiteY343" fmla="*/ 1746393 h 3300883"/>
              <a:gd name="connsiteX344" fmla="*/ 2909695 w 11394183"/>
              <a:gd name="connsiteY344" fmla="*/ 1689782 h 3300883"/>
              <a:gd name="connsiteX345" fmla="*/ 2874131 w 11394183"/>
              <a:gd name="connsiteY345" fmla="*/ 1617928 h 3300883"/>
              <a:gd name="connsiteX346" fmla="*/ 2863970 w 11394183"/>
              <a:gd name="connsiteY346" fmla="*/ 1584542 h 3300883"/>
              <a:gd name="connsiteX347" fmla="*/ 2863970 w 11394183"/>
              <a:gd name="connsiteY347" fmla="*/ 535775 h 3300883"/>
              <a:gd name="connsiteX348" fmla="*/ 2871228 w 11394183"/>
              <a:gd name="connsiteY348" fmla="*/ 502389 h 3300883"/>
              <a:gd name="connsiteX349" fmla="*/ 2870501 w 11394183"/>
              <a:gd name="connsiteY349" fmla="*/ 503114 h 3300883"/>
              <a:gd name="connsiteX350" fmla="*/ 2906066 w 11394183"/>
              <a:gd name="connsiteY350" fmla="*/ 494405 h 3300883"/>
              <a:gd name="connsiteX351" fmla="*/ 3344443 w 11394183"/>
              <a:gd name="connsiteY351" fmla="*/ 495131 h 3300883"/>
              <a:gd name="connsiteX352" fmla="*/ 3378556 w 11394183"/>
              <a:gd name="connsiteY352" fmla="*/ 460293 h 3300883"/>
              <a:gd name="connsiteX353" fmla="*/ 3378556 w 11394183"/>
              <a:gd name="connsiteY353" fmla="*/ 206266 h 3300883"/>
              <a:gd name="connsiteX354" fmla="*/ 3393071 w 11394183"/>
              <a:gd name="connsiteY354" fmla="*/ 176509 h 3300883"/>
              <a:gd name="connsiteX355" fmla="*/ 3414845 w 11394183"/>
              <a:gd name="connsiteY355" fmla="*/ 154735 h 3300883"/>
              <a:gd name="connsiteX356" fmla="*/ 3417022 w 11394183"/>
              <a:gd name="connsiteY356" fmla="*/ 92317 h 3300883"/>
              <a:gd name="connsiteX357" fmla="*/ 3349523 w 11394183"/>
              <a:gd name="connsiteY357" fmla="*/ 62560 h 3300883"/>
              <a:gd name="connsiteX358" fmla="*/ 3300169 w 11394183"/>
              <a:gd name="connsiteY358" fmla="*/ 109736 h 3300883"/>
              <a:gd name="connsiteX359" fmla="*/ 3330653 w 11394183"/>
              <a:gd name="connsiteY359" fmla="*/ 180863 h 3300883"/>
              <a:gd name="connsiteX360" fmla="*/ 3352427 w 11394183"/>
              <a:gd name="connsiteY360" fmla="*/ 224411 h 3300883"/>
              <a:gd name="connsiteX361" fmla="*/ 3353153 w 11394183"/>
              <a:gd name="connsiteY361" fmla="*/ 438519 h 3300883"/>
              <a:gd name="connsiteX362" fmla="*/ 3319041 w 11394183"/>
              <a:gd name="connsiteY362" fmla="*/ 472632 h 3300883"/>
              <a:gd name="connsiteX363" fmla="*/ 2869050 w 11394183"/>
              <a:gd name="connsiteY363" fmla="*/ 471179 h 3300883"/>
              <a:gd name="connsiteX364" fmla="*/ 2825503 w 11394183"/>
              <a:gd name="connsiteY364" fmla="*/ 513276 h 3300883"/>
              <a:gd name="connsiteX365" fmla="*/ 2826955 w 11394183"/>
              <a:gd name="connsiteY365" fmla="*/ 1601961 h 3300883"/>
              <a:gd name="connsiteX366" fmla="*/ 2800100 w 11394183"/>
              <a:gd name="connsiteY366" fmla="*/ 1631719 h 3300883"/>
              <a:gd name="connsiteX367" fmla="*/ 2768891 w 11394183"/>
              <a:gd name="connsiteY367" fmla="*/ 1661476 h 3300883"/>
              <a:gd name="connsiteX368" fmla="*/ 2768891 w 11394183"/>
              <a:gd name="connsiteY368" fmla="*/ 1686878 h 3300883"/>
              <a:gd name="connsiteX369" fmla="*/ 2708650 w 11394183"/>
              <a:gd name="connsiteY369" fmla="*/ 1747845 h 3300883"/>
              <a:gd name="connsiteX370" fmla="*/ 2626636 w 11394183"/>
              <a:gd name="connsiteY370" fmla="*/ 1667282 h 3300883"/>
              <a:gd name="connsiteX371" fmla="*/ 2593976 w 11394183"/>
              <a:gd name="connsiteY371" fmla="*/ 1631719 h 3300883"/>
              <a:gd name="connsiteX372" fmla="*/ 2570751 w 11394183"/>
              <a:gd name="connsiteY372" fmla="*/ 1619380 h 3300883"/>
              <a:gd name="connsiteX373" fmla="*/ 2566396 w 11394183"/>
              <a:gd name="connsiteY373" fmla="*/ 1580914 h 3300883"/>
              <a:gd name="connsiteX374" fmla="*/ 2566396 w 11394183"/>
              <a:gd name="connsiteY374" fmla="*/ 137317 h 3300883"/>
              <a:gd name="connsiteX375" fmla="*/ 2573653 w 11394183"/>
              <a:gd name="connsiteY375" fmla="*/ 104655 h 3300883"/>
              <a:gd name="connsiteX376" fmla="*/ 2573653 w 11394183"/>
              <a:gd name="connsiteY376" fmla="*/ 105382 h 3300883"/>
              <a:gd name="connsiteX377" fmla="*/ 2580912 w 11394183"/>
              <a:gd name="connsiteY377" fmla="*/ 97398 h 3300883"/>
              <a:gd name="connsiteX378" fmla="*/ 2588896 w 11394183"/>
              <a:gd name="connsiteY378" fmla="*/ 40786 h 3300883"/>
              <a:gd name="connsiteX379" fmla="*/ 2529381 w 11394183"/>
              <a:gd name="connsiteY379" fmla="*/ 142 h 3300883"/>
              <a:gd name="connsiteX0" fmla="*/ 3168075 w 11394183"/>
              <a:gd name="connsiteY0" fmla="*/ 3011446 h 3300883"/>
              <a:gd name="connsiteX1" fmla="*/ 3141946 w 11394183"/>
              <a:gd name="connsiteY1" fmla="*/ 3047736 h 3300883"/>
              <a:gd name="connsiteX2" fmla="*/ 3141946 w 11394183"/>
              <a:gd name="connsiteY2" fmla="*/ 3300883 h 3300883"/>
              <a:gd name="connsiteX3" fmla="*/ 3165898 w 11394183"/>
              <a:gd name="connsiteY3" fmla="*/ 3300883 h 3300883"/>
              <a:gd name="connsiteX4" fmla="*/ 3165898 w 11394183"/>
              <a:gd name="connsiteY4" fmla="*/ 3029591 h 3300883"/>
              <a:gd name="connsiteX5" fmla="*/ 3168075 w 11394183"/>
              <a:gd name="connsiteY5" fmla="*/ 3011446 h 3300883"/>
              <a:gd name="connsiteX6" fmla="*/ 2591366 w 11394183"/>
              <a:gd name="connsiteY6" fmla="*/ 3007317 h 3300883"/>
              <a:gd name="connsiteX7" fmla="*/ 2577282 w 11394183"/>
              <a:gd name="connsiteY7" fmla="*/ 3041202 h 3300883"/>
              <a:gd name="connsiteX8" fmla="*/ 2577491 w 11394183"/>
              <a:gd name="connsiteY8" fmla="*/ 3300883 h 3300883"/>
              <a:gd name="connsiteX9" fmla="*/ 2606313 w 11394183"/>
              <a:gd name="connsiteY9" fmla="*/ 3300883 h 3300883"/>
              <a:gd name="connsiteX10" fmla="*/ 2606313 w 11394183"/>
              <a:gd name="connsiteY10" fmla="*/ 3041928 h 3300883"/>
              <a:gd name="connsiteX11" fmla="*/ 2610667 w 11394183"/>
              <a:gd name="connsiteY11" fmla="*/ 3013622 h 3300883"/>
              <a:gd name="connsiteX12" fmla="*/ 2591366 w 11394183"/>
              <a:gd name="connsiteY12" fmla="*/ 3007317 h 3300883"/>
              <a:gd name="connsiteX13" fmla="*/ 2903083 w 11394183"/>
              <a:gd name="connsiteY13" fmla="*/ 3005447 h 3300883"/>
              <a:gd name="connsiteX14" fmla="*/ 2887195 w 11394183"/>
              <a:gd name="connsiteY14" fmla="*/ 3009994 h 3300883"/>
              <a:gd name="connsiteX15" fmla="*/ 2877033 w 11394183"/>
              <a:gd name="connsiteY15" fmla="*/ 3048460 h 3300883"/>
              <a:gd name="connsiteX16" fmla="*/ 2877033 w 11394183"/>
              <a:gd name="connsiteY16" fmla="*/ 3300883 h 3300883"/>
              <a:gd name="connsiteX17" fmla="*/ 2924210 w 11394183"/>
              <a:gd name="connsiteY17" fmla="*/ 3300883 h 3300883"/>
              <a:gd name="connsiteX18" fmla="*/ 2924210 w 11394183"/>
              <a:gd name="connsiteY18" fmla="*/ 3039025 h 3300883"/>
              <a:gd name="connsiteX19" fmla="*/ 2903083 w 11394183"/>
              <a:gd name="connsiteY19" fmla="*/ 3005447 h 3300883"/>
              <a:gd name="connsiteX20" fmla="*/ 1413840 w 11394183"/>
              <a:gd name="connsiteY20" fmla="*/ 2870642 h 3300883"/>
              <a:gd name="connsiteX21" fmla="*/ 1414566 w 11394183"/>
              <a:gd name="connsiteY21" fmla="*/ 2874271 h 3300883"/>
              <a:gd name="connsiteX22" fmla="*/ 1228038 w 11394183"/>
              <a:gd name="connsiteY22" fmla="*/ 2874271 h 3300883"/>
              <a:gd name="connsiteX23" fmla="*/ 1228038 w 11394183"/>
              <a:gd name="connsiteY23" fmla="*/ 2870642 h 3300883"/>
              <a:gd name="connsiteX24" fmla="*/ 1413840 w 11394183"/>
              <a:gd name="connsiteY24" fmla="*/ 2870642 h 3300883"/>
              <a:gd name="connsiteX25" fmla="*/ 3635032 w 11394183"/>
              <a:gd name="connsiteY25" fmla="*/ 2179418 h 3300883"/>
              <a:gd name="connsiteX26" fmla="*/ 3649275 w 11394183"/>
              <a:gd name="connsiteY26" fmla="*/ 2179690 h 3300883"/>
              <a:gd name="connsiteX27" fmla="*/ 4079669 w 11394183"/>
              <a:gd name="connsiteY27" fmla="*/ 2179690 h 3300883"/>
              <a:gd name="connsiteX28" fmla="*/ 4093459 w 11394183"/>
              <a:gd name="connsiteY28" fmla="*/ 2186222 h 3300883"/>
              <a:gd name="connsiteX29" fmla="*/ 3622421 w 11394183"/>
              <a:gd name="connsiteY29" fmla="*/ 2186222 h 3300883"/>
              <a:gd name="connsiteX30" fmla="*/ 3624598 w 11394183"/>
              <a:gd name="connsiteY30" fmla="*/ 2190577 h 3300883"/>
              <a:gd name="connsiteX31" fmla="*/ 4062975 w 11394183"/>
              <a:gd name="connsiteY31" fmla="*/ 2190577 h 3300883"/>
              <a:gd name="connsiteX32" fmla="*/ 4102168 w 11394183"/>
              <a:gd name="connsiteY32" fmla="*/ 2228318 h 3300883"/>
              <a:gd name="connsiteX33" fmla="*/ 4093459 w 11394183"/>
              <a:gd name="connsiteY33" fmla="*/ 2416298 h 3300883"/>
              <a:gd name="connsiteX34" fmla="*/ 4059347 w 11394183"/>
              <a:gd name="connsiteY34" fmla="*/ 2447507 h 3300883"/>
              <a:gd name="connsiteX35" fmla="*/ 3650000 w 11394183"/>
              <a:gd name="connsiteY35" fmla="*/ 2447507 h 3300883"/>
              <a:gd name="connsiteX36" fmla="*/ 3621696 w 11394183"/>
              <a:gd name="connsiteY36" fmla="*/ 2418475 h 3300883"/>
              <a:gd name="connsiteX37" fmla="*/ 3598470 w 11394183"/>
              <a:gd name="connsiteY37" fmla="*/ 2396702 h 3300883"/>
              <a:gd name="connsiteX38" fmla="*/ 3504842 w 11394183"/>
              <a:gd name="connsiteY38" fmla="*/ 2387266 h 3300883"/>
              <a:gd name="connsiteX39" fmla="*/ 3506294 w 11394183"/>
              <a:gd name="connsiteY39" fmla="*/ 2251543 h 3300883"/>
              <a:gd name="connsiteX40" fmla="*/ 3618791 w 11394183"/>
              <a:gd name="connsiteY40" fmla="*/ 2250818 h 3300883"/>
              <a:gd name="connsiteX41" fmla="*/ 3620969 w 11394183"/>
              <a:gd name="connsiteY41" fmla="*/ 2195657 h 3300883"/>
              <a:gd name="connsiteX42" fmla="*/ 3622421 w 11394183"/>
              <a:gd name="connsiteY42" fmla="*/ 2186222 h 3300883"/>
              <a:gd name="connsiteX43" fmla="*/ 3635032 w 11394183"/>
              <a:gd name="connsiteY43" fmla="*/ 2179418 h 3300883"/>
              <a:gd name="connsiteX44" fmla="*/ 76208 w 11394183"/>
              <a:gd name="connsiteY44" fmla="*/ 1218744 h 3300883"/>
              <a:gd name="connsiteX45" fmla="*/ 0 w 11394183"/>
              <a:gd name="connsiteY45" fmla="*/ 1294951 h 3300883"/>
              <a:gd name="connsiteX46" fmla="*/ 0 w 11394183"/>
              <a:gd name="connsiteY46" fmla="*/ 1338499 h 3300883"/>
              <a:gd name="connsiteX47" fmla="*/ 0 w 11394183"/>
              <a:gd name="connsiteY47" fmla="*/ 3206684 h 3300883"/>
              <a:gd name="connsiteX48" fmla="*/ 1452 w 11394183"/>
              <a:gd name="connsiteY48" fmla="*/ 3264747 h 3300883"/>
              <a:gd name="connsiteX49" fmla="*/ 5988 w 11394183"/>
              <a:gd name="connsiteY49" fmla="*/ 3287337 h 3300883"/>
              <a:gd name="connsiteX50" fmla="*/ 19459 w 11394183"/>
              <a:gd name="connsiteY50" fmla="*/ 3300883 h 3300883"/>
              <a:gd name="connsiteX51" fmla="*/ 25633 w 11394183"/>
              <a:gd name="connsiteY51" fmla="*/ 3300883 h 3300883"/>
              <a:gd name="connsiteX52" fmla="*/ 26219 w 11394183"/>
              <a:gd name="connsiteY52" fmla="*/ 3300311 h 3300883"/>
              <a:gd name="connsiteX53" fmla="*/ 26699 w 11394183"/>
              <a:gd name="connsiteY53" fmla="*/ 3300883 h 3300883"/>
              <a:gd name="connsiteX54" fmla="*/ 1001629 w 11394183"/>
              <a:gd name="connsiteY54" fmla="*/ 3300883 h 3300883"/>
              <a:gd name="connsiteX55" fmla="*/ 1038606 w 11394183"/>
              <a:gd name="connsiteY55" fmla="*/ 3290150 h 3300883"/>
              <a:gd name="connsiteX56" fmla="*/ 997236 w 11394183"/>
              <a:gd name="connsiteY56" fmla="*/ 3251683 h 3300883"/>
              <a:gd name="connsiteX57" fmla="*/ 706920 w 11394183"/>
              <a:gd name="connsiteY57" fmla="*/ 2937416 h 3300883"/>
              <a:gd name="connsiteX58" fmla="*/ 566116 w 11394183"/>
              <a:gd name="connsiteY58" fmla="*/ 2610810 h 3300883"/>
              <a:gd name="connsiteX59" fmla="*/ 553779 w 11394183"/>
              <a:gd name="connsiteY59" fmla="*/ 2577424 h 3300883"/>
              <a:gd name="connsiteX60" fmla="*/ 545795 w 11394183"/>
              <a:gd name="connsiteY60" fmla="*/ 2556376 h 3300883"/>
              <a:gd name="connsiteX61" fmla="*/ 521117 w 11394183"/>
              <a:gd name="connsiteY61" fmla="*/ 2426459 h 3300883"/>
              <a:gd name="connsiteX62" fmla="*/ 528376 w 11394183"/>
              <a:gd name="connsiteY62" fmla="*/ 2095499 h 3300883"/>
              <a:gd name="connsiteX63" fmla="*/ 538537 w 11394183"/>
              <a:gd name="connsiteY63" fmla="*/ 2069371 h 3300883"/>
              <a:gd name="connsiteX64" fmla="*/ 538537 w 11394183"/>
              <a:gd name="connsiteY64" fmla="*/ 2066467 h 3300883"/>
              <a:gd name="connsiteX65" fmla="*/ 593697 w 11394183"/>
              <a:gd name="connsiteY65" fmla="*/ 1850181 h 3300883"/>
              <a:gd name="connsiteX66" fmla="*/ 880384 w 11394183"/>
              <a:gd name="connsiteY66" fmla="*/ 1419788 h 3300883"/>
              <a:gd name="connsiteX67" fmla="*/ 909415 w 11394183"/>
              <a:gd name="connsiteY67" fmla="*/ 1403095 h 3300883"/>
              <a:gd name="connsiteX68" fmla="*/ 981269 w 11394183"/>
              <a:gd name="connsiteY68" fmla="*/ 1331967 h 3300883"/>
              <a:gd name="connsiteX69" fmla="*/ 1085057 w 11394183"/>
              <a:gd name="connsiteY69" fmla="*/ 1260114 h 3300883"/>
              <a:gd name="connsiteX70" fmla="*/ 1107556 w 11394183"/>
              <a:gd name="connsiteY70" fmla="*/ 1230357 h 3300883"/>
              <a:gd name="connsiteX71" fmla="*/ 1066912 w 11394183"/>
              <a:gd name="connsiteY71" fmla="*/ 1219469 h 3300883"/>
              <a:gd name="connsiteX72" fmla="*/ 76208 w 11394183"/>
              <a:gd name="connsiteY72" fmla="*/ 1218744 h 3300883"/>
              <a:gd name="connsiteX73" fmla="*/ 2529381 w 11394183"/>
              <a:gd name="connsiteY73" fmla="*/ 142 h 3300883"/>
              <a:gd name="connsiteX74" fmla="*/ 2466963 w 11394183"/>
              <a:gd name="connsiteY74" fmla="*/ 46592 h 3300883"/>
              <a:gd name="connsiteX75" fmla="*/ 2497445 w 11394183"/>
              <a:gd name="connsiteY75" fmla="*/ 111914 h 3300883"/>
              <a:gd name="connsiteX76" fmla="*/ 2527929 w 11394183"/>
              <a:gd name="connsiteY76" fmla="*/ 169977 h 3300883"/>
              <a:gd name="connsiteX77" fmla="*/ 2527203 w 11394183"/>
              <a:gd name="connsiteY77" fmla="*/ 1443739 h 3300883"/>
              <a:gd name="connsiteX78" fmla="*/ 2527203 w 11394183"/>
              <a:gd name="connsiteY78" fmla="*/ 1603413 h 3300883"/>
              <a:gd name="connsiteX79" fmla="*/ 2517042 w 11394183"/>
              <a:gd name="connsiteY79" fmla="*/ 1630267 h 3300883"/>
              <a:gd name="connsiteX80" fmla="*/ 2491640 w 11394183"/>
              <a:gd name="connsiteY80" fmla="*/ 1671637 h 3300883"/>
              <a:gd name="connsiteX81" fmla="*/ 2491640 w 11394183"/>
              <a:gd name="connsiteY81" fmla="*/ 1722443 h 3300883"/>
              <a:gd name="connsiteX82" fmla="*/ 2467688 w 11394183"/>
              <a:gd name="connsiteY82" fmla="*/ 1748571 h 3300883"/>
              <a:gd name="connsiteX83" fmla="*/ 2373335 w 11394183"/>
              <a:gd name="connsiteY83" fmla="*/ 1748571 h 3300883"/>
              <a:gd name="connsiteX84" fmla="*/ 2349384 w 11394183"/>
              <a:gd name="connsiteY84" fmla="*/ 1721716 h 3300883"/>
              <a:gd name="connsiteX85" fmla="*/ 2349384 w 11394183"/>
              <a:gd name="connsiteY85" fmla="*/ 1649137 h 3300883"/>
              <a:gd name="connsiteX86" fmla="*/ 2337046 w 11394183"/>
              <a:gd name="connsiteY86" fmla="*/ 1630993 h 3300883"/>
              <a:gd name="connsiteX87" fmla="*/ 2310918 w 11394183"/>
              <a:gd name="connsiteY87" fmla="*/ 1601961 h 3300883"/>
              <a:gd name="connsiteX88" fmla="*/ 2310918 w 11394183"/>
              <a:gd name="connsiteY88" fmla="*/ 861655 h 3300883"/>
              <a:gd name="connsiteX89" fmla="*/ 2322530 w 11394183"/>
              <a:gd name="connsiteY89" fmla="*/ 805769 h 3300883"/>
              <a:gd name="connsiteX90" fmla="*/ 2265193 w 11394183"/>
              <a:gd name="connsiteY90" fmla="*/ 717949 h 3300883"/>
              <a:gd name="connsiteX91" fmla="*/ 2207130 w 11394183"/>
              <a:gd name="connsiteY91" fmla="*/ 781093 h 3300883"/>
              <a:gd name="connsiteX92" fmla="*/ 2253580 w 11394183"/>
              <a:gd name="connsiteY92" fmla="*/ 838430 h 3300883"/>
              <a:gd name="connsiteX93" fmla="*/ 2277531 w 11394183"/>
              <a:gd name="connsiteY93" fmla="*/ 877622 h 3300883"/>
              <a:gd name="connsiteX94" fmla="*/ 2278257 w 11394183"/>
              <a:gd name="connsiteY94" fmla="*/ 1596155 h 3300883"/>
              <a:gd name="connsiteX95" fmla="*/ 2241242 w 11394183"/>
              <a:gd name="connsiteY95" fmla="*/ 1631719 h 3300883"/>
              <a:gd name="connsiteX96" fmla="*/ 2205678 w 11394183"/>
              <a:gd name="connsiteY96" fmla="*/ 1666557 h 3300883"/>
              <a:gd name="connsiteX97" fmla="*/ 2204952 w 11394183"/>
              <a:gd name="connsiteY97" fmla="*/ 1742764 h 3300883"/>
              <a:gd name="connsiteX98" fmla="*/ 2123665 w 11394183"/>
              <a:gd name="connsiteY98" fmla="*/ 1747845 h 3300883"/>
              <a:gd name="connsiteX99" fmla="*/ 2101890 w 11394183"/>
              <a:gd name="connsiteY99" fmla="*/ 1747845 h 3300883"/>
              <a:gd name="connsiteX100" fmla="*/ 2074309 w 11394183"/>
              <a:gd name="connsiteY100" fmla="*/ 1720265 h 3300883"/>
              <a:gd name="connsiteX101" fmla="*/ 2074309 w 11394183"/>
              <a:gd name="connsiteY101" fmla="*/ 1630993 h 3300883"/>
              <a:gd name="connsiteX102" fmla="*/ 2008989 w 11394183"/>
              <a:gd name="connsiteY102" fmla="*/ 1618655 h 3300883"/>
              <a:gd name="connsiteX103" fmla="*/ 2002456 w 11394183"/>
              <a:gd name="connsiteY103" fmla="*/ 1599058 h 3300883"/>
              <a:gd name="connsiteX104" fmla="*/ 2002456 w 11394183"/>
              <a:gd name="connsiteY104" fmla="*/ 1135278 h 3300883"/>
              <a:gd name="connsiteX105" fmla="*/ 2005359 w 11394183"/>
              <a:gd name="connsiteY105" fmla="*/ 1117859 h 3300883"/>
              <a:gd name="connsiteX106" fmla="*/ 1660609 w 11394183"/>
              <a:gd name="connsiteY106" fmla="*/ 1117859 h 3300883"/>
              <a:gd name="connsiteX107" fmla="*/ 1623594 w 11394183"/>
              <a:gd name="connsiteY107" fmla="*/ 1104795 h 3300883"/>
              <a:gd name="connsiteX108" fmla="*/ 1617788 w 11394183"/>
              <a:gd name="connsiteY108" fmla="*/ 1073586 h 3300883"/>
              <a:gd name="connsiteX109" fmla="*/ 1617788 w 11394183"/>
              <a:gd name="connsiteY109" fmla="*/ 606177 h 3300883"/>
              <a:gd name="connsiteX110" fmla="*/ 1623594 w 11394183"/>
              <a:gd name="connsiteY110" fmla="*/ 575693 h 3300883"/>
              <a:gd name="connsiteX111" fmla="*/ 1623594 w 11394183"/>
              <a:gd name="connsiteY111" fmla="*/ 576420 h 3300883"/>
              <a:gd name="connsiteX112" fmla="*/ 1631577 w 11394183"/>
              <a:gd name="connsiteY112" fmla="*/ 561903 h 3300883"/>
              <a:gd name="connsiteX113" fmla="*/ 1640287 w 11394183"/>
              <a:gd name="connsiteY113" fmla="*/ 498760 h 3300883"/>
              <a:gd name="connsiteX114" fmla="*/ 1579321 w 11394183"/>
              <a:gd name="connsiteY114" fmla="*/ 467551 h 3300883"/>
              <a:gd name="connsiteX115" fmla="*/ 1526338 w 11394183"/>
              <a:gd name="connsiteY115" fmla="*/ 523437 h 3300883"/>
              <a:gd name="connsiteX116" fmla="*/ 1551015 w 11394183"/>
              <a:gd name="connsiteY116" fmla="*/ 578596 h 3300883"/>
              <a:gd name="connsiteX117" fmla="*/ 1581498 w 11394183"/>
              <a:gd name="connsiteY117" fmla="*/ 629402 h 3300883"/>
              <a:gd name="connsiteX118" fmla="*/ 1581498 w 11394183"/>
              <a:gd name="connsiteY118" fmla="*/ 1122214 h 3300883"/>
              <a:gd name="connsiteX119" fmla="*/ 1585853 w 11394183"/>
              <a:gd name="connsiteY119" fmla="*/ 1149068 h 3300883"/>
              <a:gd name="connsiteX120" fmla="*/ 1615610 w 11394183"/>
              <a:gd name="connsiteY120" fmla="*/ 1141084 h 3300883"/>
              <a:gd name="connsiteX121" fmla="*/ 1943667 w 11394183"/>
              <a:gd name="connsiteY121" fmla="*/ 1141084 h 3300883"/>
              <a:gd name="connsiteX122" fmla="*/ 1972699 w 11394183"/>
              <a:gd name="connsiteY122" fmla="*/ 1149793 h 3300883"/>
              <a:gd name="connsiteX123" fmla="*/ 1979957 w 11394183"/>
              <a:gd name="connsiteY123" fmla="*/ 1165761 h 3300883"/>
              <a:gd name="connsiteX124" fmla="*/ 1980683 w 11394183"/>
              <a:gd name="connsiteY124" fmla="*/ 1611396 h 3300883"/>
              <a:gd name="connsiteX125" fmla="*/ 1968344 w 11394183"/>
              <a:gd name="connsiteY125" fmla="*/ 1630267 h 3300883"/>
              <a:gd name="connsiteX126" fmla="*/ 1938587 w 11394183"/>
              <a:gd name="connsiteY126" fmla="*/ 1673814 h 3300883"/>
              <a:gd name="connsiteX127" fmla="*/ 1939313 w 11394183"/>
              <a:gd name="connsiteY127" fmla="*/ 1724619 h 3300883"/>
              <a:gd name="connsiteX128" fmla="*/ 1916087 w 11394183"/>
              <a:gd name="connsiteY128" fmla="*/ 1747845 h 3300883"/>
              <a:gd name="connsiteX129" fmla="*/ 1821734 w 11394183"/>
              <a:gd name="connsiteY129" fmla="*/ 1747845 h 3300883"/>
              <a:gd name="connsiteX130" fmla="*/ 1797784 w 11394183"/>
              <a:gd name="connsiteY130" fmla="*/ 1720991 h 3300883"/>
              <a:gd name="connsiteX131" fmla="*/ 1797784 w 11394183"/>
              <a:gd name="connsiteY131" fmla="*/ 1648412 h 3300883"/>
              <a:gd name="connsiteX132" fmla="*/ 1783993 w 11394183"/>
              <a:gd name="connsiteY132" fmla="*/ 1629541 h 3300883"/>
              <a:gd name="connsiteX133" fmla="*/ 1760768 w 11394183"/>
              <a:gd name="connsiteY133" fmla="*/ 1599784 h 3300883"/>
              <a:gd name="connsiteX134" fmla="*/ 1760768 w 11394183"/>
              <a:gd name="connsiteY134" fmla="*/ 1367531 h 3300883"/>
              <a:gd name="connsiteX135" fmla="*/ 1726656 w 11394183"/>
              <a:gd name="connsiteY135" fmla="*/ 1333418 h 3300883"/>
              <a:gd name="connsiteX136" fmla="*/ 1349971 w 11394183"/>
              <a:gd name="connsiteY136" fmla="*/ 1334145 h 3300883"/>
              <a:gd name="connsiteX137" fmla="*/ 1301343 w 11394183"/>
              <a:gd name="connsiteY137" fmla="*/ 1318178 h 3300883"/>
              <a:gd name="connsiteX138" fmla="*/ 1212797 w 11394183"/>
              <a:gd name="connsiteY138" fmla="*/ 1320354 h 3300883"/>
              <a:gd name="connsiteX139" fmla="*/ 1212071 w 11394183"/>
              <a:gd name="connsiteY139" fmla="*/ 1411078 h 3300883"/>
              <a:gd name="connsiteX140" fmla="*/ 1299166 w 11394183"/>
              <a:gd name="connsiteY140" fmla="*/ 1409626 h 3300883"/>
              <a:gd name="connsiteX141" fmla="*/ 1307149 w 11394183"/>
              <a:gd name="connsiteY141" fmla="*/ 1395111 h 3300883"/>
              <a:gd name="connsiteX142" fmla="*/ 1307149 w 11394183"/>
              <a:gd name="connsiteY142" fmla="*/ 1395837 h 3300883"/>
              <a:gd name="connsiteX143" fmla="*/ 1353600 w 11394183"/>
              <a:gd name="connsiteY143" fmla="*/ 1352289 h 3300883"/>
              <a:gd name="connsiteX144" fmla="*/ 1683835 w 11394183"/>
              <a:gd name="connsiteY144" fmla="*/ 1353015 h 3300883"/>
              <a:gd name="connsiteX145" fmla="*/ 1707060 w 11394183"/>
              <a:gd name="connsiteY145" fmla="*/ 1372612 h 3300883"/>
              <a:gd name="connsiteX146" fmla="*/ 1713592 w 11394183"/>
              <a:gd name="connsiteY146" fmla="*/ 1400191 h 3300883"/>
              <a:gd name="connsiteX147" fmla="*/ 1715043 w 11394183"/>
              <a:gd name="connsiteY147" fmla="*/ 1614299 h 3300883"/>
              <a:gd name="connsiteX148" fmla="*/ 1696899 w 11394183"/>
              <a:gd name="connsiteY148" fmla="*/ 1630267 h 3300883"/>
              <a:gd name="connsiteX149" fmla="*/ 1661335 w 11394183"/>
              <a:gd name="connsiteY149" fmla="*/ 1670911 h 3300883"/>
              <a:gd name="connsiteX150" fmla="*/ 1662061 w 11394183"/>
              <a:gd name="connsiteY150" fmla="*/ 1718087 h 3300883"/>
              <a:gd name="connsiteX151" fmla="*/ 1633030 w 11394183"/>
              <a:gd name="connsiteY151" fmla="*/ 1747119 h 3300883"/>
              <a:gd name="connsiteX152" fmla="*/ 1545934 w 11394183"/>
              <a:gd name="connsiteY152" fmla="*/ 1747119 h 3300883"/>
              <a:gd name="connsiteX153" fmla="*/ 1519080 w 11394183"/>
              <a:gd name="connsiteY153" fmla="*/ 1719540 h 3300883"/>
              <a:gd name="connsiteX154" fmla="*/ 1519080 w 11394183"/>
              <a:gd name="connsiteY154" fmla="*/ 1668734 h 3300883"/>
              <a:gd name="connsiteX155" fmla="*/ 1495129 w 11394183"/>
              <a:gd name="connsiteY155" fmla="*/ 1617928 h 3300883"/>
              <a:gd name="connsiteX156" fmla="*/ 1490048 w 11394183"/>
              <a:gd name="connsiteY156" fmla="*/ 1504706 h 3300883"/>
              <a:gd name="connsiteX157" fmla="*/ 1465372 w 11394183"/>
              <a:gd name="connsiteY157" fmla="*/ 1499625 h 3300883"/>
              <a:gd name="connsiteX158" fmla="*/ 934093 w 11394183"/>
              <a:gd name="connsiteY158" fmla="*/ 1499625 h 3300883"/>
              <a:gd name="connsiteX159" fmla="*/ 833208 w 11394183"/>
              <a:gd name="connsiteY159" fmla="*/ 1502528 h 3300883"/>
              <a:gd name="connsiteX160" fmla="*/ 794741 w 11394183"/>
              <a:gd name="connsiteY160" fmla="*/ 1533737 h 3300883"/>
              <a:gd name="connsiteX161" fmla="*/ 898529 w 11394183"/>
              <a:gd name="connsiteY161" fmla="*/ 1533737 h 3300883"/>
              <a:gd name="connsiteX162" fmla="*/ 1415292 w 11394183"/>
              <a:gd name="connsiteY162" fmla="*/ 1533737 h 3300883"/>
              <a:gd name="connsiteX163" fmla="*/ 1450130 w 11394183"/>
              <a:gd name="connsiteY163" fmla="*/ 1543898 h 3300883"/>
              <a:gd name="connsiteX164" fmla="*/ 1452307 w 11394183"/>
              <a:gd name="connsiteY164" fmla="*/ 1580187 h 3300883"/>
              <a:gd name="connsiteX165" fmla="*/ 1408034 w 11394183"/>
              <a:gd name="connsiteY165" fmla="*/ 1629541 h 3300883"/>
              <a:gd name="connsiteX166" fmla="*/ 1384083 w 11394183"/>
              <a:gd name="connsiteY166" fmla="*/ 1652766 h 3300883"/>
              <a:gd name="connsiteX167" fmla="*/ 1384083 w 11394183"/>
              <a:gd name="connsiteY167" fmla="*/ 1663653 h 3300883"/>
              <a:gd name="connsiteX168" fmla="*/ 1299891 w 11394183"/>
              <a:gd name="connsiteY168" fmla="*/ 1744942 h 3300883"/>
              <a:gd name="connsiteX169" fmla="*/ 1211345 w 11394183"/>
              <a:gd name="connsiteY169" fmla="*/ 1834214 h 3300883"/>
              <a:gd name="connsiteX170" fmla="*/ 1211345 w 11394183"/>
              <a:gd name="connsiteY170" fmla="*/ 1961227 h 3300883"/>
              <a:gd name="connsiteX171" fmla="*/ 1184491 w 11394183"/>
              <a:gd name="connsiteY171" fmla="*/ 1988082 h 3300883"/>
              <a:gd name="connsiteX172" fmla="*/ 1137315 w 11394183"/>
              <a:gd name="connsiteY172" fmla="*/ 1988082 h 3300883"/>
              <a:gd name="connsiteX173" fmla="*/ 1090864 w 11394183"/>
              <a:gd name="connsiteY173" fmla="*/ 2009129 h 3300883"/>
              <a:gd name="connsiteX174" fmla="*/ 1057477 w 11394183"/>
              <a:gd name="connsiteY174" fmla="*/ 2016388 h 3300883"/>
              <a:gd name="connsiteX175" fmla="*/ 557408 w 11394183"/>
              <a:gd name="connsiteY175" fmla="*/ 2014210 h 3300883"/>
              <a:gd name="connsiteX176" fmla="*/ 586439 w 11394183"/>
              <a:gd name="connsiteY176" fmla="*/ 2049048 h 3300883"/>
              <a:gd name="connsiteX177" fmla="*/ 1056026 w 11394183"/>
              <a:gd name="connsiteY177" fmla="*/ 2049048 h 3300883"/>
              <a:gd name="connsiteX178" fmla="*/ 1090864 w 11394183"/>
              <a:gd name="connsiteY178" fmla="*/ 2059209 h 3300883"/>
              <a:gd name="connsiteX179" fmla="*/ 1094493 w 11394183"/>
              <a:gd name="connsiteY179" fmla="*/ 2116546 h 3300883"/>
              <a:gd name="connsiteX180" fmla="*/ 1206991 w 11394183"/>
              <a:gd name="connsiteY180" fmla="*/ 2122353 h 3300883"/>
              <a:gd name="connsiteX181" fmla="*/ 1210619 w 11394183"/>
              <a:gd name="connsiteY181" fmla="*/ 2245011 h 3300883"/>
              <a:gd name="connsiteX182" fmla="*/ 1189571 w 11394183"/>
              <a:gd name="connsiteY182" fmla="*/ 2266060 h 3300883"/>
              <a:gd name="connsiteX183" fmla="*/ 1142395 w 11394183"/>
              <a:gd name="connsiteY183" fmla="*/ 2266060 h 3300883"/>
              <a:gd name="connsiteX184" fmla="*/ 1093767 w 11394183"/>
              <a:gd name="connsiteY184" fmla="*/ 2301623 h 3300883"/>
              <a:gd name="connsiteX185" fmla="*/ 1061832 w 11394183"/>
              <a:gd name="connsiteY185" fmla="*/ 2313962 h 3300883"/>
              <a:gd name="connsiteX186" fmla="*/ 528376 w 11394183"/>
              <a:gd name="connsiteY186" fmla="*/ 2313962 h 3300883"/>
              <a:gd name="connsiteX187" fmla="*/ 559586 w 11394183"/>
              <a:gd name="connsiteY187" fmla="*/ 2346622 h 3300883"/>
              <a:gd name="connsiteX188" fmla="*/ 1055300 w 11394183"/>
              <a:gd name="connsiteY188" fmla="*/ 2346622 h 3300883"/>
              <a:gd name="connsiteX189" fmla="*/ 1091589 w 11394183"/>
              <a:gd name="connsiteY189" fmla="*/ 2358235 h 3300883"/>
              <a:gd name="connsiteX190" fmla="*/ 1137315 w 11394183"/>
              <a:gd name="connsiteY190" fmla="*/ 2399605 h 3300883"/>
              <a:gd name="connsiteX191" fmla="*/ 1210619 w 11394183"/>
              <a:gd name="connsiteY191" fmla="*/ 2470732 h 3300883"/>
              <a:gd name="connsiteX192" fmla="*/ 1137315 w 11394183"/>
              <a:gd name="connsiteY192" fmla="*/ 2543311 h 3300883"/>
              <a:gd name="connsiteX193" fmla="*/ 1092315 w 11394183"/>
              <a:gd name="connsiteY193" fmla="*/ 2569440 h 3300883"/>
              <a:gd name="connsiteX194" fmla="*/ 1057477 w 11394183"/>
              <a:gd name="connsiteY194" fmla="*/ 2578149 h 3300883"/>
              <a:gd name="connsiteX195" fmla="*/ 557408 w 11394183"/>
              <a:gd name="connsiteY195" fmla="*/ 2578875 h 3300883"/>
              <a:gd name="connsiteX196" fmla="*/ 595875 w 11394183"/>
              <a:gd name="connsiteY196" fmla="*/ 2599197 h 3300883"/>
              <a:gd name="connsiteX197" fmla="*/ 1048042 w 11394183"/>
              <a:gd name="connsiteY197" fmla="*/ 2599922 h 3300883"/>
              <a:gd name="connsiteX198" fmla="*/ 1087235 w 11394183"/>
              <a:gd name="connsiteY198" fmla="*/ 2608632 h 3300883"/>
              <a:gd name="connsiteX199" fmla="*/ 1095218 w 11394183"/>
              <a:gd name="connsiteY199" fmla="*/ 2673954 h 3300883"/>
              <a:gd name="connsiteX200" fmla="*/ 1204087 w 11394183"/>
              <a:gd name="connsiteY200" fmla="*/ 2679034 h 3300883"/>
              <a:gd name="connsiteX201" fmla="*/ 1209894 w 11394183"/>
              <a:gd name="connsiteY201" fmla="*/ 2713872 h 3300883"/>
              <a:gd name="connsiteX202" fmla="*/ 1209167 w 11394183"/>
              <a:gd name="connsiteY202" fmla="*/ 2855401 h 3300883"/>
              <a:gd name="connsiteX203" fmla="*/ 1235296 w 11394183"/>
              <a:gd name="connsiteY203" fmla="*/ 2882255 h 3300883"/>
              <a:gd name="connsiteX204" fmla="*/ 1376825 w 11394183"/>
              <a:gd name="connsiteY204" fmla="*/ 2880804 h 3300883"/>
              <a:gd name="connsiteX205" fmla="*/ 1423276 w 11394183"/>
              <a:gd name="connsiteY205" fmla="*/ 2925802 h 3300883"/>
              <a:gd name="connsiteX206" fmla="*/ 1448678 w 11394183"/>
              <a:gd name="connsiteY206" fmla="*/ 3003462 h 3300883"/>
              <a:gd name="connsiteX207" fmla="*/ 1450856 w 11394183"/>
              <a:gd name="connsiteY207" fmla="*/ 3023784 h 3300883"/>
              <a:gd name="connsiteX208" fmla="*/ 1450856 w 11394183"/>
              <a:gd name="connsiteY208" fmla="*/ 3300883 h 3300883"/>
              <a:gd name="connsiteX209" fmla="*/ 1490048 w 11394183"/>
              <a:gd name="connsiteY209" fmla="*/ 3300883 h 3300883"/>
              <a:gd name="connsiteX210" fmla="*/ 1490048 w 11394183"/>
              <a:gd name="connsiteY210" fmla="*/ 3027414 h 3300883"/>
              <a:gd name="connsiteX211" fmla="*/ 1496580 w 11394183"/>
              <a:gd name="connsiteY211" fmla="*/ 2990398 h 3300883"/>
              <a:gd name="connsiteX212" fmla="*/ 1495855 w 11394183"/>
              <a:gd name="connsiteY212" fmla="*/ 2991124 h 3300883"/>
              <a:gd name="connsiteX213" fmla="*/ 1500210 w 11394183"/>
              <a:gd name="connsiteY213" fmla="*/ 2986043 h 3300883"/>
              <a:gd name="connsiteX214" fmla="*/ 1551741 w 11394183"/>
              <a:gd name="connsiteY214" fmla="*/ 2972979 h 3300883"/>
              <a:gd name="connsiteX215" fmla="*/ 1553918 w 11394183"/>
              <a:gd name="connsiteY215" fmla="*/ 2915641 h 3300883"/>
              <a:gd name="connsiteX216" fmla="*/ 1601821 w 11394183"/>
              <a:gd name="connsiteY216" fmla="*/ 2869191 h 3300883"/>
              <a:gd name="connsiteX217" fmla="*/ 1698350 w 11394183"/>
              <a:gd name="connsiteY217" fmla="*/ 2879352 h 3300883"/>
              <a:gd name="connsiteX218" fmla="*/ 1712866 w 11394183"/>
              <a:gd name="connsiteY218" fmla="*/ 3041929 h 3300883"/>
              <a:gd name="connsiteX219" fmla="*/ 1713637 w 11394183"/>
              <a:gd name="connsiteY219" fmla="*/ 3300883 h 3300883"/>
              <a:gd name="connsiteX220" fmla="*/ 1762496 w 11394183"/>
              <a:gd name="connsiteY220" fmla="*/ 3300883 h 3300883"/>
              <a:gd name="connsiteX221" fmla="*/ 1762220 w 11394183"/>
              <a:gd name="connsiteY221" fmla="*/ 3001284 h 3300883"/>
              <a:gd name="connsiteX222" fmla="*/ 1790526 w 11394183"/>
              <a:gd name="connsiteY222" fmla="*/ 2986043 h 3300883"/>
              <a:gd name="connsiteX223" fmla="*/ 1831896 w 11394183"/>
              <a:gd name="connsiteY223" fmla="*/ 2943947 h 3300883"/>
              <a:gd name="connsiteX224" fmla="*/ 1905926 w 11394183"/>
              <a:gd name="connsiteY224" fmla="*/ 2869917 h 3300883"/>
              <a:gd name="connsiteX225" fmla="*/ 1978506 w 11394183"/>
              <a:gd name="connsiteY225" fmla="*/ 2878626 h 3300883"/>
              <a:gd name="connsiteX226" fmla="*/ 1982134 w 11394183"/>
              <a:gd name="connsiteY226" fmla="*/ 2968624 h 3300883"/>
              <a:gd name="connsiteX227" fmla="*/ 1991570 w 11394183"/>
              <a:gd name="connsiteY227" fmla="*/ 2992576 h 3300883"/>
              <a:gd name="connsiteX228" fmla="*/ 2016247 w 11394183"/>
              <a:gd name="connsiteY228" fmla="*/ 3034671 h 3300883"/>
              <a:gd name="connsiteX229" fmla="*/ 2016442 w 11394183"/>
              <a:gd name="connsiteY229" fmla="*/ 3300883 h 3300883"/>
              <a:gd name="connsiteX230" fmla="*/ 2053457 w 11394183"/>
              <a:gd name="connsiteY230" fmla="*/ 3300883 h 3300883"/>
              <a:gd name="connsiteX231" fmla="*/ 2053262 w 11394183"/>
              <a:gd name="connsiteY231" fmla="*/ 3025236 h 3300883"/>
              <a:gd name="connsiteX232" fmla="*/ 2088826 w 11394183"/>
              <a:gd name="connsiteY232" fmla="*/ 2983866 h 3300883"/>
              <a:gd name="connsiteX233" fmla="*/ 2106244 w 11394183"/>
              <a:gd name="connsiteY233" fmla="*/ 2966447 h 3300883"/>
              <a:gd name="connsiteX234" fmla="*/ 2106244 w 11394183"/>
              <a:gd name="connsiteY234" fmla="*/ 2944673 h 3300883"/>
              <a:gd name="connsiteX235" fmla="*/ 2184631 w 11394183"/>
              <a:gd name="connsiteY235" fmla="*/ 2869917 h 3300883"/>
              <a:gd name="connsiteX236" fmla="*/ 2254307 w 11394183"/>
              <a:gd name="connsiteY236" fmla="*/ 2880078 h 3300883"/>
              <a:gd name="connsiteX237" fmla="*/ 2257210 w 11394183"/>
              <a:gd name="connsiteY237" fmla="*/ 2970075 h 3300883"/>
              <a:gd name="connsiteX238" fmla="*/ 2277531 w 11394183"/>
              <a:gd name="connsiteY238" fmla="*/ 2993301 h 3300883"/>
              <a:gd name="connsiteX239" fmla="*/ 2316725 w 11394183"/>
              <a:gd name="connsiteY239" fmla="*/ 3035397 h 3300883"/>
              <a:gd name="connsiteX240" fmla="*/ 2316725 w 11394183"/>
              <a:gd name="connsiteY240" fmla="*/ 3300883 h 3300883"/>
              <a:gd name="connsiteX241" fmla="*/ 2350697 w 11394183"/>
              <a:gd name="connsiteY241" fmla="*/ 3300883 h 3300883"/>
              <a:gd name="connsiteX242" fmla="*/ 2350836 w 11394183"/>
              <a:gd name="connsiteY242" fmla="*/ 3033946 h 3300883"/>
              <a:gd name="connsiteX243" fmla="*/ 2360997 w 11394183"/>
              <a:gd name="connsiteY243" fmla="*/ 2992576 h 3300883"/>
              <a:gd name="connsiteX244" fmla="*/ 2386399 w 11394183"/>
              <a:gd name="connsiteY244" fmla="*/ 2983866 h 3300883"/>
              <a:gd name="connsiteX245" fmla="*/ 2383497 w 11394183"/>
              <a:gd name="connsiteY245" fmla="*/ 2901126 h 3300883"/>
              <a:gd name="connsiteX246" fmla="*/ 2403093 w 11394183"/>
              <a:gd name="connsiteY246" fmla="*/ 2869917 h 3300883"/>
              <a:gd name="connsiteX247" fmla="*/ 2522123 w 11394183"/>
              <a:gd name="connsiteY247" fmla="*/ 2870642 h 3300883"/>
              <a:gd name="connsiteX248" fmla="*/ 2530832 w 11394183"/>
              <a:gd name="connsiteY248" fmla="*/ 2880804 h 3300883"/>
              <a:gd name="connsiteX249" fmla="*/ 2537364 w 11394183"/>
              <a:gd name="connsiteY249" fmla="*/ 2992576 h 3300883"/>
              <a:gd name="connsiteX250" fmla="*/ 2632443 w 11394183"/>
              <a:gd name="connsiteY250" fmla="*/ 2985317 h 3300883"/>
              <a:gd name="connsiteX251" fmla="*/ 2663652 w 11394183"/>
              <a:gd name="connsiteY251" fmla="*/ 2954835 h 3300883"/>
              <a:gd name="connsiteX252" fmla="*/ 2752198 w 11394183"/>
              <a:gd name="connsiteY252" fmla="*/ 2869191 h 3300883"/>
              <a:gd name="connsiteX253" fmla="*/ 2798649 w 11394183"/>
              <a:gd name="connsiteY253" fmla="*/ 2869191 h 3300883"/>
              <a:gd name="connsiteX254" fmla="*/ 2798649 w 11394183"/>
              <a:gd name="connsiteY254" fmla="*/ 2879352 h 3300883"/>
              <a:gd name="connsiteX255" fmla="*/ 2681797 w 11394183"/>
              <a:gd name="connsiteY255" fmla="*/ 2879352 h 3300883"/>
              <a:gd name="connsiteX256" fmla="*/ 2710828 w 11394183"/>
              <a:gd name="connsiteY256" fmla="*/ 2880804 h 3300883"/>
              <a:gd name="connsiteX257" fmla="*/ 2809536 w 11394183"/>
              <a:gd name="connsiteY257" fmla="*/ 2985317 h 3300883"/>
              <a:gd name="connsiteX258" fmla="*/ 2910420 w 11394183"/>
              <a:gd name="connsiteY258" fmla="*/ 2984592 h 3300883"/>
              <a:gd name="connsiteX259" fmla="*/ 2940177 w 11394183"/>
              <a:gd name="connsiteY259" fmla="*/ 2956286 h 3300883"/>
              <a:gd name="connsiteX260" fmla="*/ 2938000 w 11394183"/>
              <a:gd name="connsiteY260" fmla="*/ 2915733 h 3300883"/>
              <a:gd name="connsiteX261" fmla="*/ 2946568 w 11394183"/>
              <a:gd name="connsiteY261" fmla="*/ 2876375 h 3300883"/>
              <a:gd name="connsiteX262" fmla="*/ 2945985 w 11394183"/>
              <a:gd name="connsiteY262" fmla="*/ 2876449 h 3300883"/>
              <a:gd name="connsiteX263" fmla="*/ 2946710 w 11394183"/>
              <a:gd name="connsiteY263" fmla="*/ 2875723 h 3300883"/>
              <a:gd name="connsiteX264" fmla="*/ 2946568 w 11394183"/>
              <a:gd name="connsiteY264" fmla="*/ 2876375 h 3300883"/>
              <a:gd name="connsiteX265" fmla="*/ 3016658 w 11394183"/>
              <a:gd name="connsiteY265" fmla="*/ 2867467 h 3300883"/>
              <a:gd name="connsiteX266" fmla="*/ 3086787 w 11394183"/>
              <a:gd name="connsiteY266" fmla="*/ 2878626 h 3300883"/>
              <a:gd name="connsiteX267" fmla="*/ 3094045 w 11394183"/>
              <a:gd name="connsiteY267" fmla="*/ 2908384 h 3300883"/>
              <a:gd name="connsiteX268" fmla="*/ 3169527 w 11394183"/>
              <a:gd name="connsiteY268" fmla="*/ 2984592 h 3300883"/>
              <a:gd name="connsiteX269" fmla="*/ 3215978 w 11394183"/>
              <a:gd name="connsiteY269" fmla="*/ 2938141 h 3300883"/>
              <a:gd name="connsiteX270" fmla="*/ 3282751 w 11394183"/>
              <a:gd name="connsiteY270" fmla="*/ 2869191 h 3300883"/>
              <a:gd name="connsiteX271" fmla="*/ 3453311 w 11394183"/>
              <a:gd name="connsiteY271" fmla="*/ 2869917 h 3300883"/>
              <a:gd name="connsiteX272" fmla="*/ 3498311 w 11394183"/>
              <a:gd name="connsiteY272" fmla="*/ 2827095 h 3300883"/>
              <a:gd name="connsiteX273" fmla="*/ 3496859 w 11394183"/>
              <a:gd name="connsiteY273" fmla="*/ 2565810 h 3300883"/>
              <a:gd name="connsiteX274" fmla="*/ 3544761 w 11394183"/>
              <a:gd name="connsiteY274" fmla="*/ 2520086 h 3300883"/>
              <a:gd name="connsiteX275" fmla="*/ 3591938 w 11394183"/>
              <a:gd name="connsiteY275" fmla="*/ 2520086 h 3300883"/>
              <a:gd name="connsiteX276" fmla="*/ 3613711 w 11394183"/>
              <a:gd name="connsiteY276" fmla="*/ 2507022 h 3300883"/>
              <a:gd name="connsiteX277" fmla="*/ 3646372 w 11394183"/>
              <a:gd name="connsiteY277" fmla="*/ 2481619 h 3300883"/>
              <a:gd name="connsiteX278" fmla="*/ 4048460 w 11394183"/>
              <a:gd name="connsiteY278" fmla="*/ 2481619 h 3300883"/>
              <a:gd name="connsiteX279" fmla="*/ 4078217 w 11394183"/>
              <a:gd name="connsiteY279" fmla="*/ 2489602 h 3300883"/>
              <a:gd name="connsiteX280" fmla="*/ 4063702 w 11394183"/>
              <a:gd name="connsiteY280" fmla="*/ 2557827 h 3300883"/>
              <a:gd name="connsiteX281" fmla="*/ 3740724 w 11394183"/>
              <a:gd name="connsiteY281" fmla="*/ 3121765 h 3300883"/>
              <a:gd name="connsiteX282" fmla="*/ 3566535 w 11394183"/>
              <a:gd name="connsiteY282" fmla="*/ 3262569 h 3300883"/>
              <a:gd name="connsiteX283" fmla="*/ 3548027 w 11394183"/>
              <a:gd name="connsiteY283" fmla="*/ 3286067 h 3300883"/>
              <a:gd name="connsiteX284" fmla="*/ 3562779 w 11394183"/>
              <a:gd name="connsiteY284" fmla="*/ 3300883 h 3300883"/>
              <a:gd name="connsiteX285" fmla="*/ 4927481 w 11394183"/>
              <a:gd name="connsiteY285" fmla="*/ 3300883 h 3300883"/>
              <a:gd name="connsiteX286" fmla="*/ 6796755 w 11394183"/>
              <a:gd name="connsiteY286" fmla="*/ 3296863 h 3300883"/>
              <a:gd name="connsiteX287" fmla="*/ 9075283 w 11394183"/>
              <a:gd name="connsiteY287" fmla="*/ 3297407 h 3300883"/>
              <a:gd name="connsiteX288" fmla="*/ 9637770 w 11394183"/>
              <a:gd name="connsiteY288" fmla="*/ 3298133 h 3300883"/>
              <a:gd name="connsiteX289" fmla="*/ 9759703 w 11394183"/>
              <a:gd name="connsiteY289" fmla="*/ 3262569 h 3300883"/>
              <a:gd name="connsiteX290" fmla="*/ 10484767 w 11394183"/>
              <a:gd name="connsiteY290" fmla="*/ 2822015 h 3300883"/>
              <a:gd name="connsiteX291" fmla="*/ 11354264 w 11394183"/>
              <a:gd name="connsiteY291" fmla="*/ 2298720 h 3300883"/>
              <a:gd name="connsiteX292" fmla="*/ 11394183 w 11394183"/>
              <a:gd name="connsiteY292" fmla="*/ 2251543 h 3300883"/>
              <a:gd name="connsiteX293" fmla="*/ 11174995 w 11394183"/>
              <a:gd name="connsiteY293" fmla="*/ 2114369 h 3300883"/>
              <a:gd name="connsiteX294" fmla="*/ 9760429 w 11394183"/>
              <a:gd name="connsiteY294" fmla="*/ 1255034 h 3300883"/>
              <a:gd name="connsiteX295" fmla="*/ 9609464 w 11394183"/>
              <a:gd name="connsiteY295" fmla="*/ 1208583 h 3300883"/>
              <a:gd name="connsiteX296" fmla="*/ 6151074 w 11394183"/>
              <a:gd name="connsiteY296" fmla="*/ 1210034 h 3300883"/>
              <a:gd name="connsiteX297" fmla="*/ 3621696 w 11394183"/>
              <a:gd name="connsiteY297" fmla="*/ 1208583 h 3300883"/>
              <a:gd name="connsiteX298" fmla="*/ 3552745 w 11394183"/>
              <a:gd name="connsiteY298" fmla="*/ 1211486 h 3300883"/>
              <a:gd name="connsiteX299" fmla="*/ 3526616 w 11394183"/>
              <a:gd name="connsiteY299" fmla="*/ 1225276 h 3300883"/>
              <a:gd name="connsiteX300" fmla="*/ 3541858 w 11394183"/>
              <a:gd name="connsiteY300" fmla="*/ 1252131 h 3300883"/>
              <a:gd name="connsiteX301" fmla="*/ 3581050 w 11394183"/>
              <a:gd name="connsiteY301" fmla="*/ 1278984 h 3300883"/>
              <a:gd name="connsiteX302" fmla="*/ 4092007 w 11394183"/>
              <a:gd name="connsiteY302" fmla="*/ 2112917 h 3300883"/>
              <a:gd name="connsiteX303" fmla="*/ 4068782 w 11394183"/>
              <a:gd name="connsiteY303" fmla="*/ 2144852 h 3300883"/>
              <a:gd name="connsiteX304" fmla="*/ 3644195 w 11394183"/>
              <a:gd name="connsiteY304" fmla="*/ 2144127 h 3300883"/>
              <a:gd name="connsiteX305" fmla="*/ 3623147 w 11394183"/>
              <a:gd name="connsiteY305" fmla="*/ 2136142 h 3300883"/>
              <a:gd name="connsiteX306" fmla="*/ 3589760 w 11394183"/>
              <a:gd name="connsiteY306" fmla="*/ 2117998 h 3300883"/>
              <a:gd name="connsiteX307" fmla="*/ 3504842 w 11394183"/>
              <a:gd name="connsiteY307" fmla="*/ 2105660 h 3300883"/>
              <a:gd name="connsiteX308" fmla="*/ 3499037 w 11394183"/>
              <a:gd name="connsiteY308" fmla="*/ 2089693 h 3300883"/>
              <a:gd name="connsiteX309" fmla="*/ 3499037 w 11394183"/>
              <a:gd name="connsiteY309" fmla="*/ 1765989 h 3300883"/>
              <a:gd name="connsiteX310" fmla="*/ 3504842 w 11394183"/>
              <a:gd name="connsiteY310" fmla="*/ 1750022 h 3300883"/>
              <a:gd name="connsiteX311" fmla="*/ 3491053 w 11394183"/>
              <a:gd name="connsiteY311" fmla="*/ 1744216 h 3300883"/>
              <a:gd name="connsiteX312" fmla="*/ 3248639 w 11394183"/>
              <a:gd name="connsiteY312" fmla="*/ 1744942 h 3300883"/>
              <a:gd name="connsiteX313" fmla="*/ 3186220 w 11394183"/>
              <a:gd name="connsiteY313" fmla="*/ 1683975 h 3300883"/>
              <a:gd name="connsiteX314" fmla="*/ 3172431 w 11394183"/>
              <a:gd name="connsiteY314" fmla="*/ 1617928 h 3300883"/>
              <a:gd name="connsiteX315" fmla="*/ 3165898 w 11394183"/>
              <a:gd name="connsiteY315" fmla="*/ 1591074 h 3300883"/>
              <a:gd name="connsiteX316" fmla="*/ 3165898 w 11394183"/>
              <a:gd name="connsiteY316" fmla="*/ 1007539 h 3300883"/>
              <a:gd name="connsiteX317" fmla="*/ 3172375 w 11394183"/>
              <a:gd name="connsiteY317" fmla="*/ 980915 h 3300883"/>
              <a:gd name="connsiteX318" fmla="*/ 3171705 w 11394183"/>
              <a:gd name="connsiteY318" fmla="*/ 981410 h 3300883"/>
              <a:gd name="connsiteX319" fmla="*/ 3172431 w 11394183"/>
              <a:gd name="connsiteY319" fmla="*/ 980685 h 3300883"/>
              <a:gd name="connsiteX320" fmla="*/ 3172375 w 11394183"/>
              <a:gd name="connsiteY320" fmla="*/ 980915 h 3300883"/>
              <a:gd name="connsiteX321" fmla="*/ 3184225 w 11394183"/>
              <a:gd name="connsiteY321" fmla="*/ 972157 h 3300883"/>
              <a:gd name="connsiteX322" fmla="*/ 3200011 w 11394183"/>
              <a:gd name="connsiteY322" fmla="*/ 972701 h 3300883"/>
              <a:gd name="connsiteX323" fmla="*/ 3781369 w 11394183"/>
              <a:gd name="connsiteY323" fmla="*/ 972701 h 3300883"/>
              <a:gd name="connsiteX324" fmla="*/ 3809675 w 11394183"/>
              <a:gd name="connsiteY324" fmla="*/ 981410 h 3300883"/>
              <a:gd name="connsiteX325" fmla="*/ 3808949 w 11394183"/>
              <a:gd name="connsiteY325" fmla="*/ 980685 h 3300883"/>
              <a:gd name="connsiteX326" fmla="*/ 3813303 w 11394183"/>
              <a:gd name="connsiteY326" fmla="*/ 984314 h 3300883"/>
              <a:gd name="connsiteX327" fmla="*/ 3811127 w 11394183"/>
              <a:gd name="connsiteY327" fmla="*/ 986491 h 3300883"/>
              <a:gd name="connsiteX328" fmla="*/ 3831448 w 11394183"/>
              <a:gd name="connsiteY328" fmla="*/ 1017700 h 3300883"/>
              <a:gd name="connsiteX329" fmla="*/ 3912011 w 11394183"/>
              <a:gd name="connsiteY329" fmla="*/ 1017700 h 3300883"/>
              <a:gd name="connsiteX330" fmla="*/ 3919269 w 11394183"/>
              <a:gd name="connsiteY330" fmla="*/ 1010442 h 3300883"/>
              <a:gd name="connsiteX331" fmla="*/ 3926527 w 11394183"/>
              <a:gd name="connsiteY331" fmla="*/ 1002459 h 3300883"/>
              <a:gd name="connsiteX332" fmla="*/ 3928705 w 11394183"/>
              <a:gd name="connsiteY332" fmla="*/ 934960 h 3300883"/>
              <a:gd name="connsiteX333" fmla="*/ 3838706 w 11394183"/>
              <a:gd name="connsiteY333" fmla="*/ 922621 h 3300883"/>
              <a:gd name="connsiteX334" fmla="*/ 3790078 w 11394183"/>
              <a:gd name="connsiteY334" fmla="*/ 939315 h 3300883"/>
              <a:gd name="connsiteX335" fmla="*/ 3191301 w 11394183"/>
              <a:gd name="connsiteY335" fmla="*/ 939315 h 3300883"/>
              <a:gd name="connsiteX336" fmla="*/ 3141947 w 11394183"/>
              <a:gd name="connsiteY336" fmla="*/ 987217 h 3300883"/>
              <a:gd name="connsiteX337" fmla="*/ 3141947 w 11394183"/>
              <a:gd name="connsiteY337" fmla="*/ 1596881 h 3300883"/>
              <a:gd name="connsiteX338" fmla="*/ 3117271 w 11394183"/>
              <a:gd name="connsiteY338" fmla="*/ 1630267 h 3300883"/>
              <a:gd name="connsiteX339" fmla="*/ 3049046 w 11394183"/>
              <a:gd name="connsiteY339" fmla="*/ 1702846 h 3300883"/>
              <a:gd name="connsiteX340" fmla="*/ 3049773 w 11394183"/>
              <a:gd name="connsiteY340" fmla="*/ 1724619 h 3300883"/>
              <a:gd name="connsiteX341" fmla="*/ 3030176 w 11394183"/>
              <a:gd name="connsiteY341" fmla="*/ 1746393 h 3300883"/>
              <a:gd name="connsiteX342" fmla="*/ 2968483 w 11394183"/>
              <a:gd name="connsiteY342" fmla="*/ 1746393 h 3300883"/>
              <a:gd name="connsiteX343" fmla="*/ 2909695 w 11394183"/>
              <a:gd name="connsiteY343" fmla="*/ 1689782 h 3300883"/>
              <a:gd name="connsiteX344" fmla="*/ 2874131 w 11394183"/>
              <a:gd name="connsiteY344" fmla="*/ 1617928 h 3300883"/>
              <a:gd name="connsiteX345" fmla="*/ 2863970 w 11394183"/>
              <a:gd name="connsiteY345" fmla="*/ 1584542 h 3300883"/>
              <a:gd name="connsiteX346" fmla="*/ 2863970 w 11394183"/>
              <a:gd name="connsiteY346" fmla="*/ 535775 h 3300883"/>
              <a:gd name="connsiteX347" fmla="*/ 2871228 w 11394183"/>
              <a:gd name="connsiteY347" fmla="*/ 502389 h 3300883"/>
              <a:gd name="connsiteX348" fmla="*/ 2870501 w 11394183"/>
              <a:gd name="connsiteY348" fmla="*/ 503114 h 3300883"/>
              <a:gd name="connsiteX349" fmla="*/ 2906066 w 11394183"/>
              <a:gd name="connsiteY349" fmla="*/ 494405 h 3300883"/>
              <a:gd name="connsiteX350" fmla="*/ 3344443 w 11394183"/>
              <a:gd name="connsiteY350" fmla="*/ 495131 h 3300883"/>
              <a:gd name="connsiteX351" fmla="*/ 3378556 w 11394183"/>
              <a:gd name="connsiteY351" fmla="*/ 460293 h 3300883"/>
              <a:gd name="connsiteX352" fmla="*/ 3378556 w 11394183"/>
              <a:gd name="connsiteY352" fmla="*/ 206266 h 3300883"/>
              <a:gd name="connsiteX353" fmla="*/ 3393071 w 11394183"/>
              <a:gd name="connsiteY353" fmla="*/ 176509 h 3300883"/>
              <a:gd name="connsiteX354" fmla="*/ 3414845 w 11394183"/>
              <a:gd name="connsiteY354" fmla="*/ 154735 h 3300883"/>
              <a:gd name="connsiteX355" fmla="*/ 3417022 w 11394183"/>
              <a:gd name="connsiteY355" fmla="*/ 92317 h 3300883"/>
              <a:gd name="connsiteX356" fmla="*/ 3349523 w 11394183"/>
              <a:gd name="connsiteY356" fmla="*/ 62560 h 3300883"/>
              <a:gd name="connsiteX357" fmla="*/ 3300169 w 11394183"/>
              <a:gd name="connsiteY357" fmla="*/ 109736 h 3300883"/>
              <a:gd name="connsiteX358" fmla="*/ 3330653 w 11394183"/>
              <a:gd name="connsiteY358" fmla="*/ 180863 h 3300883"/>
              <a:gd name="connsiteX359" fmla="*/ 3352427 w 11394183"/>
              <a:gd name="connsiteY359" fmla="*/ 224411 h 3300883"/>
              <a:gd name="connsiteX360" fmla="*/ 3353153 w 11394183"/>
              <a:gd name="connsiteY360" fmla="*/ 438519 h 3300883"/>
              <a:gd name="connsiteX361" fmla="*/ 3319041 w 11394183"/>
              <a:gd name="connsiteY361" fmla="*/ 472632 h 3300883"/>
              <a:gd name="connsiteX362" fmla="*/ 2869050 w 11394183"/>
              <a:gd name="connsiteY362" fmla="*/ 471179 h 3300883"/>
              <a:gd name="connsiteX363" fmla="*/ 2825503 w 11394183"/>
              <a:gd name="connsiteY363" fmla="*/ 513276 h 3300883"/>
              <a:gd name="connsiteX364" fmla="*/ 2826955 w 11394183"/>
              <a:gd name="connsiteY364" fmla="*/ 1601961 h 3300883"/>
              <a:gd name="connsiteX365" fmla="*/ 2800100 w 11394183"/>
              <a:gd name="connsiteY365" fmla="*/ 1631719 h 3300883"/>
              <a:gd name="connsiteX366" fmla="*/ 2768891 w 11394183"/>
              <a:gd name="connsiteY366" fmla="*/ 1661476 h 3300883"/>
              <a:gd name="connsiteX367" fmla="*/ 2768891 w 11394183"/>
              <a:gd name="connsiteY367" fmla="*/ 1686878 h 3300883"/>
              <a:gd name="connsiteX368" fmla="*/ 2708650 w 11394183"/>
              <a:gd name="connsiteY368" fmla="*/ 1747845 h 3300883"/>
              <a:gd name="connsiteX369" fmla="*/ 2626636 w 11394183"/>
              <a:gd name="connsiteY369" fmla="*/ 1667282 h 3300883"/>
              <a:gd name="connsiteX370" fmla="*/ 2593976 w 11394183"/>
              <a:gd name="connsiteY370" fmla="*/ 1631719 h 3300883"/>
              <a:gd name="connsiteX371" fmla="*/ 2570751 w 11394183"/>
              <a:gd name="connsiteY371" fmla="*/ 1619380 h 3300883"/>
              <a:gd name="connsiteX372" fmla="*/ 2566396 w 11394183"/>
              <a:gd name="connsiteY372" fmla="*/ 1580914 h 3300883"/>
              <a:gd name="connsiteX373" fmla="*/ 2566396 w 11394183"/>
              <a:gd name="connsiteY373" fmla="*/ 137317 h 3300883"/>
              <a:gd name="connsiteX374" fmla="*/ 2573653 w 11394183"/>
              <a:gd name="connsiteY374" fmla="*/ 104655 h 3300883"/>
              <a:gd name="connsiteX375" fmla="*/ 2573653 w 11394183"/>
              <a:gd name="connsiteY375" fmla="*/ 105382 h 3300883"/>
              <a:gd name="connsiteX376" fmla="*/ 2580912 w 11394183"/>
              <a:gd name="connsiteY376" fmla="*/ 97398 h 3300883"/>
              <a:gd name="connsiteX377" fmla="*/ 2588896 w 11394183"/>
              <a:gd name="connsiteY377" fmla="*/ 40786 h 3300883"/>
              <a:gd name="connsiteX378" fmla="*/ 2529381 w 11394183"/>
              <a:gd name="connsiteY378" fmla="*/ 142 h 3300883"/>
              <a:gd name="connsiteX0" fmla="*/ 3168075 w 11394183"/>
              <a:gd name="connsiteY0" fmla="*/ 3011446 h 3300883"/>
              <a:gd name="connsiteX1" fmla="*/ 3141946 w 11394183"/>
              <a:gd name="connsiteY1" fmla="*/ 3047736 h 3300883"/>
              <a:gd name="connsiteX2" fmla="*/ 3141946 w 11394183"/>
              <a:gd name="connsiteY2" fmla="*/ 3300883 h 3300883"/>
              <a:gd name="connsiteX3" fmla="*/ 3165898 w 11394183"/>
              <a:gd name="connsiteY3" fmla="*/ 3300883 h 3300883"/>
              <a:gd name="connsiteX4" fmla="*/ 3165898 w 11394183"/>
              <a:gd name="connsiteY4" fmla="*/ 3029591 h 3300883"/>
              <a:gd name="connsiteX5" fmla="*/ 3168075 w 11394183"/>
              <a:gd name="connsiteY5" fmla="*/ 3011446 h 3300883"/>
              <a:gd name="connsiteX6" fmla="*/ 2591366 w 11394183"/>
              <a:gd name="connsiteY6" fmla="*/ 3007317 h 3300883"/>
              <a:gd name="connsiteX7" fmla="*/ 2577282 w 11394183"/>
              <a:gd name="connsiteY7" fmla="*/ 3041202 h 3300883"/>
              <a:gd name="connsiteX8" fmla="*/ 2577491 w 11394183"/>
              <a:gd name="connsiteY8" fmla="*/ 3300883 h 3300883"/>
              <a:gd name="connsiteX9" fmla="*/ 2606313 w 11394183"/>
              <a:gd name="connsiteY9" fmla="*/ 3300883 h 3300883"/>
              <a:gd name="connsiteX10" fmla="*/ 2606313 w 11394183"/>
              <a:gd name="connsiteY10" fmla="*/ 3041928 h 3300883"/>
              <a:gd name="connsiteX11" fmla="*/ 2610667 w 11394183"/>
              <a:gd name="connsiteY11" fmla="*/ 3013622 h 3300883"/>
              <a:gd name="connsiteX12" fmla="*/ 2591366 w 11394183"/>
              <a:gd name="connsiteY12" fmla="*/ 3007317 h 3300883"/>
              <a:gd name="connsiteX13" fmla="*/ 2903083 w 11394183"/>
              <a:gd name="connsiteY13" fmla="*/ 3005447 h 3300883"/>
              <a:gd name="connsiteX14" fmla="*/ 2887195 w 11394183"/>
              <a:gd name="connsiteY14" fmla="*/ 3009994 h 3300883"/>
              <a:gd name="connsiteX15" fmla="*/ 2877033 w 11394183"/>
              <a:gd name="connsiteY15" fmla="*/ 3048460 h 3300883"/>
              <a:gd name="connsiteX16" fmla="*/ 2877033 w 11394183"/>
              <a:gd name="connsiteY16" fmla="*/ 3300883 h 3300883"/>
              <a:gd name="connsiteX17" fmla="*/ 2924210 w 11394183"/>
              <a:gd name="connsiteY17" fmla="*/ 3300883 h 3300883"/>
              <a:gd name="connsiteX18" fmla="*/ 2924210 w 11394183"/>
              <a:gd name="connsiteY18" fmla="*/ 3039025 h 3300883"/>
              <a:gd name="connsiteX19" fmla="*/ 2903083 w 11394183"/>
              <a:gd name="connsiteY19" fmla="*/ 3005447 h 3300883"/>
              <a:gd name="connsiteX20" fmla="*/ 1413840 w 11394183"/>
              <a:gd name="connsiteY20" fmla="*/ 2870642 h 3300883"/>
              <a:gd name="connsiteX21" fmla="*/ 1414566 w 11394183"/>
              <a:gd name="connsiteY21" fmla="*/ 2874271 h 3300883"/>
              <a:gd name="connsiteX22" fmla="*/ 1228038 w 11394183"/>
              <a:gd name="connsiteY22" fmla="*/ 2874271 h 3300883"/>
              <a:gd name="connsiteX23" fmla="*/ 1228038 w 11394183"/>
              <a:gd name="connsiteY23" fmla="*/ 2870642 h 3300883"/>
              <a:gd name="connsiteX24" fmla="*/ 1413840 w 11394183"/>
              <a:gd name="connsiteY24" fmla="*/ 2870642 h 3300883"/>
              <a:gd name="connsiteX25" fmla="*/ 3635032 w 11394183"/>
              <a:gd name="connsiteY25" fmla="*/ 2179418 h 3300883"/>
              <a:gd name="connsiteX26" fmla="*/ 3649275 w 11394183"/>
              <a:gd name="connsiteY26" fmla="*/ 2179690 h 3300883"/>
              <a:gd name="connsiteX27" fmla="*/ 4079669 w 11394183"/>
              <a:gd name="connsiteY27" fmla="*/ 2179690 h 3300883"/>
              <a:gd name="connsiteX28" fmla="*/ 4093459 w 11394183"/>
              <a:gd name="connsiteY28" fmla="*/ 2186222 h 3300883"/>
              <a:gd name="connsiteX29" fmla="*/ 3622421 w 11394183"/>
              <a:gd name="connsiteY29" fmla="*/ 2186222 h 3300883"/>
              <a:gd name="connsiteX30" fmla="*/ 3624598 w 11394183"/>
              <a:gd name="connsiteY30" fmla="*/ 2190577 h 3300883"/>
              <a:gd name="connsiteX31" fmla="*/ 4062975 w 11394183"/>
              <a:gd name="connsiteY31" fmla="*/ 2190577 h 3300883"/>
              <a:gd name="connsiteX32" fmla="*/ 4102168 w 11394183"/>
              <a:gd name="connsiteY32" fmla="*/ 2228318 h 3300883"/>
              <a:gd name="connsiteX33" fmla="*/ 4093459 w 11394183"/>
              <a:gd name="connsiteY33" fmla="*/ 2416298 h 3300883"/>
              <a:gd name="connsiteX34" fmla="*/ 4059347 w 11394183"/>
              <a:gd name="connsiteY34" fmla="*/ 2447507 h 3300883"/>
              <a:gd name="connsiteX35" fmla="*/ 3650000 w 11394183"/>
              <a:gd name="connsiteY35" fmla="*/ 2447507 h 3300883"/>
              <a:gd name="connsiteX36" fmla="*/ 3621696 w 11394183"/>
              <a:gd name="connsiteY36" fmla="*/ 2418475 h 3300883"/>
              <a:gd name="connsiteX37" fmla="*/ 3598470 w 11394183"/>
              <a:gd name="connsiteY37" fmla="*/ 2396702 h 3300883"/>
              <a:gd name="connsiteX38" fmla="*/ 3504842 w 11394183"/>
              <a:gd name="connsiteY38" fmla="*/ 2387266 h 3300883"/>
              <a:gd name="connsiteX39" fmla="*/ 3506294 w 11394183"/>
              <a:gd name="connsiteY39" fmla="*/ 2251543 h 3300883"/>
              <a:gd name="connsiteX40" fmla="*/ 3618791 w 11394183"/>
              <a:gd name="connsiteY40" fmla="*/ 2250818 h 3300883"/>
              <a:gd name="connsiteX41" fmla="*/ 3620969 w 11394183"/>
              <a:gd name="connsiteY41" fmla="*/ 2195657 h 3300883"/>
              <a:gd name="connsiteX42" fmla="*/ 3622421 w 11394183"/>
              <a:gd name="connsiteY42" fmla="*/ 2186222 h 3300883"/>
              <a:gd name="connsiteX43" fmla="*/ 3635032 w 11394183"/>
              <a:gd name="connsiteY43" fmla="*/ 2179418 h 3300883"/>
              <a:gd name="connsiteX44" fmla="*/ 76208 w 11394183"/>
              <a:gd name="connsiteY44" fmla="*/ 1218744 h 3300883"/>
              <a:gd name="connsiteX45" fmla="*/ 0 w 11394183"/>
              <a:gd name="connsiteY45" fmla="*/ 1294951 h 3300883"/>
              <a:gd name="connsiteX46" fmla="*/ 0 w 11394183"/>
              <a:gd name="connsiteY46" fmla="*/ 1338499 h 3300883"/>
              <a:gd name="connsiteX47" fmla="*/ 0 w 11394183"/>
              <a:gd name="connsiteY47" fmla="*/ 3206684 h 3300883"/>
              <a:gd name="connsiteX48" fmla="*/ 1452 w 11394183"/>
              <a:gd name="connsiteY48" fmla="*/ 3264747 h 3300883"/>
              <a:gd name="connsiteX49" fmla="*/ 5988 w 11394183"/>
              <a:gd name="connsiteY49" fmla="*/ 3287337 h 3300883"/>
              <a:gd name="connsiteX50" fmla="*/ 19459 w 11394183"/>
              <a:gd name="connsiteY50" fmla="*/ 3300883 h 3300883"/>
              <a:gd name="connsiteX51" fmla="*/ 25633 w 11394183"/>
              <a:gd name="connsiteY51" fmla="*/ 3300883 h 3300883"/>
              <a:gd name="connsiteX52" fmla="*/ 26219 w 11394183"/>
              <a:gd name="connsiteY52" fmla="*/ 3300311 h 3300883"/>
              <a:gd name="connsiteX53" fmla="*/ 26699 w 11394183"/>
              <a:gd name="connsiteY53" fmla="*/ 3300883 h 3300883"/>
              <a:gd name="connsiteX54" fmla="*/ 1001629 w 11394183"/>
              <a:gd name="connsiteY54" fmla="*/ 3300883 h 3300883"/>
              <a:gd name="connsiteX55" fmla="*/ 1038606 w 11394183"/>
              <a:gd name="connsiteY55" fmla="*/ 3290150 h 3300883"/>
              <a:gd name="connsiteX56" fmla="*/ 997236 w 11394183"/>
              <a:gd name="connsiteY56" fmla="*/ 3251683 h 3300883"/>
              <a:gd name="connsiteX57" fmla="*/ 706920 w 11394183"/>
              <a:gd name="connsiteY57" fmla="*/ 2937416 h 3300883"/>
              <a:gd name="connsiteX58" fmla="*/ 566116 w 11394183"/>
              <a:gd name="connsiteY58" fmla="*/ 2610810 h 3300883"/>
              <a:gd name="connsiteX59" fmla="*/ 553779 w 11394183"/>
              <a:gd name="connsiteY59" fmla="*/ 2577424 h 3300883"/>
              <a:gd name="connsiteX60" fmla="*/ 545795 w 11394183"/>
              <a:gd name="connsiteY60" fmla="*/ 2556376 h 3300883"/>
              <a:gd name="connsiteX61" fmla="*/ 521117 w 11394183"/>
              <a:gd name="connsiteY61" fmla="*/ 2426459 h 3300883"/>
              <a:gd name="connsiteX62" fmla="*/ 528376 w 11394183"/>
              <a:gd name="connsiteY62" fmla="*/ 2095499 h 3300883"/>
              <a:gd name="connsiteX63" fmla="*/ 538537 w 11394183"/>
              <a:gd name="connsiteY63" fmla="*/ 2069371 h 3300883"/>
              <a:gd name="connsiteX64" fmla="*/ 538537 w 11394183"/>
              <a:gd name="connsiteY64" fmla="*/ 2066467 h 3300883"/>
              <a:gd name="connsiteX65" fmla="*/ 593697 w 11394183"/>
              <a:gd name="connsiteY65" fmla="*/ 1850181 h 3300883"/>
              <a:gd name="connsiteX66" fmla="*/ 880384 w 11394183"/>
              <a:gd name="connsiteY66" fmla="*/ 1419788 h 3300883"/>
              <a:gd name="connsiteX67" fmla="*/ 909415 w 11394183"/>
              <a:gd name="connsiteY67" fmla="*/ 1403095 h 3300883"/>
              <a:gd name="connsiteX68" fmla="*/ 981269 w 11394183"/>
              <a:gd name="connsiteY68" fmla="*/ 1331967 h 3300883"/>
              <a:gd name="connsiteX69" fmla="*/ 1085057 w 11394183"/>
              <a:gd name="connsiteY69" fmla="*/ 1260114 h 3300883"/>
              <a:gd name="connsiteX70" fmla="*/ 1107556 w 11394183"/>
              <a:gd name="connsiteY70" fmla="*/ 1230357 h 3300883"/>
              <a:gd name="connsiteX71" fmla="*/ 1066912 w 11394183"/>
              <a:gd name="connsiteY71" fmla="*/ 1219469 h 3300883"/>
              <a:gd name="connsiteX72" fmla="*/ 76208 w 11394183"/>
              <a:gd name="connsiteY72" fmla="*/ 1218744 h 3300883"/>
              <a:gd name="connsiteX73" fmla="*/ 2529381 w 11394183"/>
              <a:gd name="connsiteY73" fmla="*/ 142 h 3300883"/>
              <a:gd name="connsiteX74" fmla="*/ 2466963 w 11394183"/>
              <a:gd name="connsiteY74" fmla="*/ 46592 h 3300883"/>
              <a:gd name="connsiteX75" fmla="*/ 2497445 w 11394183"/>
              <a:gd name="connsiteY75" fmla="*/ 111914 h 3300883"/>
              <a:gd name="connsiteX76" fmla="*/ 2527929 w 11394183"/>
              <a:gd name="connsiteY76" fmla="*/ 169977 h 3300883"/>
              <a:gd name="connsiteX77" fmla="*/ 2527203 w 11394183"/>
              <a:gd name="connsiteY77" fmla="*/ 1443739 h 3300883"/>
              <a:gd name="connsiteX78" fmla="*/ 2527203 w 11394183"/>
              <a:gd name="connsiteY78" fmla="*/ 1603413 h 3300883"/>
              <a:gd name="connsiteX79" fmla="*/ 2517042 w 11394183"/>
              <a:gd name="connsiteY79" fmla="*/ 1630267 h 3300883"/>
              <a:gd name="connsiteX80" fmla="*/ 2491640 w 11394183"/>
              <a:gd name="connsiteY80" fmla="*/ 1671637 h 3300883"/>
              <a:gd name="connsiteX81" fmla="*/ 2491640 w 11394183"/>
              <a:gd name="connsiteY81" fmla="*/ 1722443 h 3300883"/>
              <a:gd name="connsiteX82" fmla="*/ 2467688 w 11394183"/>
              <a:gd name="connsiteY82" fmla="*/ 1748571 h 3300883"/>
              <a:gd name="connsiteX83" fmla="*/ 2373335 w 11394183"/>
              <a:gd name="connsiteY83" fmla="*/ 1748571 h 3300883"/>
              <a:gd name="connsiteX84" fmla="*/ 2349384 w 11394183"/>
              <a:gd name="connsiteY84" fmla="*/ 1721716 h 3300883"/>
              <a:gd name="connsiteX85" fmla="*/ 2349384 w 11394183"/>
              <a:gd name="connsiteY85" fmla="*/ 1649137 h 3300883"/>
              <a:gd name="connsiteX86" fmla="*/ 2337046 w 11394183"/>
              <a:gd name="connsiteY86" fmla="*/ 1630993 h 3300883"/>
              <a:gd name="connsiteX87" fmla="*/ 2310918 w 11394183"/>
              <a:gd name="connsiteY87" fmla="*/ 1601961 h 3300883"/>
              <a:gd name="connsiteX88" fmla="*/ 2310918 w 11394183"/>
              <a:gd name="connsiteY88" fmla="*/ 861655 h 3300883"/>
              <a:gd name="connsiteX89" fmla="*/ 2322530 w 11394183"/>
              <a:gd name="connsiteY89" fmla="*/ 805769 h 3300883"/>
              <a:gd name="connsiteX90" fmla="*/ 2265193 w 11394183"/>
              <a:gd name="connsiteY90" fmla="*/ 717949 h 3300883"/>
              <a:gd name="connsiteX91" fmla="*/ 2207130 w 11394183"/>
              <a:gd name="connsiteY91" fmla="*/ 781093 h 3300883"/>
              <a:gd name="connsiteX92" fmla="*/ 2253580 w 11394183"/>
              <a:gd name="connsiteY92" fmla="*/ 838430 h 3300883"/>
              <a:gd name="connsiteX93" fmla="*/ 2277531 w 11394183"/>
              <a:gd name="connsiteY93" fmla="*/ 877622 h 3300883"/>
              <a:gd name="connsiteX94" fmla="*/ 2278257 w 11394183"/>
              <a:gd name="connsiteY94" fmla="*/ 1596155 h 3300883"/>
              <a:gd name="connsiteX95" fmla="*/ 2241242 w 11394183"/>
              <a:gd name="connsiteY95" fmla="*/ 1631719 h 3300883"/>
              <a:gd name="connsiteX96" fmla="*/ 2205678 w 11394183"/>
              <a:gd name="connsiteY96" fmla="*/ 1666557 h 3300883"/>
              <a:gd name="connsiteX97" fmla="*/ 2204952 w 11394183"/>
              <a:gd name="connsiteY97" fmla="*/ 1742764 h 3300883"/>
              <a:gd name="connsiteX98" fmla="*/ 2123665 w 11394183"/>
              <a:gd name="connsiteY98" fmla="*/ 1747845 h 3300883"/>
              <a:gd name="connsiteX99" fmla="*/ 2101890 w 11394183"/>
              <a:gd name="connsiteY99" fmla="*/ 1747845 h 3300883"/>
              <a:gd name="connsiteX100" fmla="*/ 2074309 w 11394183"/>
              <a:gd name="connsiteY100" fmla="*/ 1720265 h 3300883"/>
              <a:gd name="connsiteX101" fmla="*/ 2074309 w 11394183"/>
              <a:gd name="connsiteY101" fmla="*/ 1630993 h 3300883"/>
              <a:gd name="connsiteX102" fmla="*/ 2008989 w 11394183"/>
              <a:gd name="connsiteY102" fmla="*/ 1618655 h 3300883"/>
              <a:gd name="connsiteX103" fmla="*/ 2002456 w 11394183"/>
              <a:gd name="connsiteY103" fmla="*/ 1599058 h 3300883"/>
              <a:gd name="connsiteX104" fmla="*/ 2002456 w 11394183"/>
              <a:gd name="connsiteY104" fmla="*/ 1135278 h 3300883"/>
              <a:gd name="connsiteX105" fmla="*/ 2005359 w 11394183"/>
              <a:gd name="connsiteY105" fmla="*/ 1117859 h 3300883"/>
              <a:gd name="connsiteX106" fmla="*/ 1660609 w 11394183"/>
              <a:gd name="connsiteY106" fmla="*/ 1117859 h 3300883"/>
              <a:gd name="connsiteX107" fmla="*/ 1623594 w 11394183"/>
              <a:gd name="connsiteY107" fmla="*/ 1104795 h 3300883"/>
              <a:gd name="connsiteX108" fmla="*/ 1617788 w 11394183"/>
              <a:gd name="connsiteY108" fmla="*/ 1073586 h 3300883"/>
              <a:gd name="connsiteX109" fmla="*/ 1617788 w 11394183"/>
              <a:gd name="connsiteY109" fmla="*/ 606177 h 3300883"/>
              <a:gd name="connsiteX110" fmla="*/ 1623594 w 11394183"/>
              <a:gd name="connsiteY110" fmla="*/ 575693 h 3300883"/>
              <a:gd name="connsiteX111" fmla="*/ 1623594 w 11394183"/>
              <a:gd name="connsiteY111" fmla="*/ 576420 h 3300883"/>
              <a:gd name="connsiteX112" fmla="*/ 1631577 w 11394183"/>
              <a:gd name="connsiteY112" fmla="*/ 561903 h 3300883"/>
              <a:gd name="connsiteX113" fmla="*/ 1640287 w 11394183"/>
              <a:gd name="connsiteY113" fmla="*/ 498760 h 3300883"/>
              <a:gd name="connsiteX114" fmla="*/ 1579321 w 11394183"/>
              <a:gd name="connsiteY114" fmla="*/ 467551 h 3300883"/>
              <a:gd name="connsiteX115" fmla="*/ 1526338 w 11394183"/>
              <a:gd name="connsiteY115" fmla="*/ 523437 h 3300883"/>
              <a:gd name="connsiteX116" fmla="*/ 1551015 w 11394183"/>
              <a:gd name="connsiteY116" fmla="*/ 578596 h 3300883"/>
              <a:gd name="connsiteX117" fmla="*/ 1581498 w 11394183"/>
              <a:gd name="connsiteY117" fmla="*/ 629402 h 3300883"/>
              <a:gd name="connsiteX118" fmla="*/ 1581498 w 11394183"/>
              <a:gd name="connsiteY118" fmla="*/ 1122214 h 3300883"/>
              <a:gd name="connsiteX119" fmla="*/ 1585853 w 11394183"/>
              <a:gd name="connsiteY119" fmla="*/ 1149068 h 3300883"/>
              <a:gd name="connsiteX120" fmla="*/ 1615610 w 11394183"/>
              <a:gd name="connsiteY120" fmla="*/ 1141084 h 3300883"/>
              <a:gd name="connsiteX121" fmla="*/ 1943667 w 11394183"/>
              <a:gd name="connsiteY121" fmla="*/ 1141084 h 3300883"/>
              <a:gd name="connsiteX122" fmla="*/ 1972699 w 11394183"/>
              <a:gd name="connsiteY122" fmla="*/ 1149793 h 3300883"/>
              <a:gd name="connsiteX123" fmla="*/ 1979957 w 11394183"/>
              <a:gd name="connsiteY123" fmla="*/ 1165761 h 3300883"/>
              <a:gd name="connsiteX124" fmla="*/ 1980683 w 11394183"/>
              <a:gd name="connsiteY124" fmla="*/ 1611396 h 3300883"/>
              <a:gd name="connsiteX125" fmla="*/ 1968344 w 11394183"/>
              <a:gd name="connsiteY125" fmla="*/ 1630267 h 3300883"/>
              <a:gd name="connsiteX126" fmla="*/ 1938587 w 11394183"/>
              <a:gd name="connsiteY126" fmla="*/ 1673814 h 3300883"/>
              <a:gd name="connsiteX127" fmla="*/ 1939313 w 11394183"/>
              <a:gd name="connsiteY127" fmla="*/ 1724619 h 3300883"/>
              <a:gd name="connsiteX128" fmla="*/ 1916087 w 11394183"/>
              <a:gd name="connsiteY128" fmla="*/ 1747845 h 3300883"/>
              <a:gd name="connsiteX129" fmla="*/ 1821734 w 11394183"/>
              <a:gd name="connsiteY129" fmla="*/ 1747845 h 3300883"/>
              <a:gd name="connsiteX130" fmla="*/ 1797784 w 11394183"/>
              <a:gd name="connsiteY130" fmla="*/ 1720991 h 3300883"/>
              <a:gd name="connsiteX131" fmla="*/ 1797784 w 11394183"/>
              <a:gd name="connsiteY131" fmla="*/ 1648412 h 3300883"/>
              <a:gd name="connsiteX132" fmla="*/ 1783993 w 11394183"/>
              <a:gd name="connsiteY132" fmla="*/ 1629541 h 3300883"/>
              <a:gd name="connsiteX133" fmla="*/ 1760768 w 11394183"/>
              <a:gd name="connsiteY133" fmla="*/ 1599784 h 3300883"/>
              <a:gd name="connsiteX134" fmla="*/ 1760768 w 11394183"/>
              <a:gd name="connsiteY134" fmla="*/ 1367531 h 3300883"/>
              <a:gd name="connsiteX135" fmla="*/ 1726656 w 11394183"/>
              <a:gd name="connsiteY135" fmla="*/ 1333418 h 3300883"/>
              <a:gd name="connsiteX136" fmla="*/ 1349971 w 11394183"/>
              <a:gd name="connsiteY136" fmla="*/ 1334145 h 3300883"/>
              <a:gd name="connsiteX137" fmla="*/ 1301343 w 11394183"/>
              <a:gd name="connsiteY137" fmla="*/ 1318178 h 3300883"/>
              <a:gd name="connsiteX138" fmla="*/ 1212797 w 11394183"/>
              <a:gd name="connsiteY138" fmla="*/ 1320354 h 3300883"/>
              <a:gd name="connsiteX139" fmla="*/ 1212071 w 11394183"/>
              <a:gd name="connsiteY139" fmla="*/ 1411078 h 3300883"/>
              <a:gd name="connsiteX140" fmla="*/ 1299166 w 11394183"/>
              <a:gd name="connsiteY140" fmla="*/ 1409626 h 3300883"/>
              <a:gd name="connsiteX141" fmla="*/ 1307149 w 11394183"/>
              <a:gd name="connsiteY141" fmla="*/ 1395111 h 3300883"/>
              <a:gd name="connsiteX142" fmla="*/ 1307149 w 11394183"/>
              <a:gd name="connsiteY142" fmla="*/ 1395837 h 3300883"/>
              <a:gd name="connsiteX143" fmla="*/ 1353600 w 11394183"/>
              <a:gd name="connsiteY143" fmla="*/ 1352289 h 3300883"/>
              <a:gd name="connsiteX144" fmla="*/ 1683835 w 11394183"/>
              <a:gd name="connsiteY144" fmla="*/ 1353015 h 3300883"/>
              <a:gd name="connsiteX145" fmla="*/ 1707060 w 11394183"/>
              <a:gd name="connsiteY145" fmla="*/ 1372612 h 3300883"/>
              <a:gd name="connsiteX146" fmla="*/ 1713592 w 11394183"/>
              <a:gd name="connsiteY146" fmla="*/ 1400191 h 3300883"/>
              <a:gd name="connsiteX147" fmla="*/ 1715043 w 11394183"/>
              <a:gd name="connsiteY147" fmla="*/ 1614299 h 3300883"/>
              <a:gd name="connsiteX148" fmla="*/ 1696899 w 11394183"/>
              <a:gd name="connsiteY148" fmla="*/ 1630267 h 3300883"/>
              <a:gd name="connsiteX149" fmla="*/ 1661335 w 11394183"/>
              <a:gd name="connsiteY149" fmla="*/ 1670911 h 3300883"/>
              <a:gd name="connsiteX150" fmla="*/ 1662061 w 11394183"/>
              <a:gd name="connsiteY150" fmla="*/ 1718087 h 3300883"/>
              <a:gd name="connsiteX151" fmla="*/ 1633030 w 11394183"/>
              <a:gd name="connsiteY151" fmla="*/ 1747119 h 3300883"/>
              <a:gd name="connsiteX152" fmla="*/ 1545934 w 11394183"/>
              <a:gd name="connsiteY152" fmla="*/ 1747119 h 3300883"/>
              <a:gd name="connsiteX153" fmla="*/ 1519080 w 11394183"/>
              <a:gd name="connsiteY153" fmla="*/ 1719540 h 3300883"/>
              <a:gd name="connsiteX154" fmla="*/ 1519080 w 11394183"/>
              <a:gd name="connsiteY154" fmla="*/ 1668734 h 3300883"/>
              <a:gd name="connsiteX155" fmla="*/ 1495129 w 11394183"/>
              <a:gd name="connsiteY155" fmla="*/ 1617928 h 3300883"/>
              <a:gd name="connsiteX156" fmla="*/ 1490048 w 11394183"/>
              <a:gd name="connsiteY156" fmla="*/ 1504706 h 3300883"/>
              <a:gd name="connsiteX157" fmla="*/ 1465372 w 11394183"/>
              <a:gd name="connsiteY157" fmla="*/ 1499625 h 3300883"/>
              <a:gd name="connsiteX158" fmla="*/ 934093 w 11394183"/>
              <a:gd name="connsiteY158" fmla="*/ 1499625 h 3300883"/>
              <a:gd name="connsiteX159" fmla="*/ 833208 w 11394183"/>
              <a:gd name="connsiteY159" fmla="*/ 1502528 h 3300883"/>
              <a:gd name="connsiteX160" fmla="*/ 794741 w 11394183"/>
              <a:gd name="connsiteY160" fmla="*/ 1533737 h 3300883"/>
              <a:gd name="connsiteX161" fmla="*/ 898529 w 11394183"/>
              <a:gd name="connsiteY161" fmla="*/ 1533737 h 3300883"/>
              <a:gd name="connsiteX162" fmla="*/ 1415292 w 11394183"/>
              <a:gd name="connsiteY162" fmla="*/ 1533737 h 3300883"/>
              <a:gd name="connsiteX163" fmla="*/ 1450130 w 11394183"/>
              <a:gd name="connsiteY163" fmla="*/ 1543898 h 3300883"/>
              <a:gd name="connsiteX164" fmla="*/ 1452307 w 11394183"/>
              <a:gd name="connsiteY164" fmla="*/ 1580187 h 3300883"/>
              <a:gd name="connsiteX165" fmla="*/ 1408034 w 11394183"/>
              <a:gd name="connsiteY165" fmla="*/ 1629541 h 3300883"/>
              <a:gd name="connsiteX166" fmla="*/ 1384083 w 11394183"/>
              <a:gd name="connsiteY166" fmla="*/ 1652766 h 3300883"/>
              <a:gd name="connsiteX167" fmla="*/ 1384083 w 11394183"/>
              <a:gd name="connsiteY167" fmla="*/ 1663653 h 3300883"/>
              <a:gd name="connsiteX168" fmla="*/ 1299891 w 11394183"/>
              <a:gd name="connsiteY168" fmla="*/ 1744942 h 3300883"/>
              <a:gd name="connsiteX169" fmla="*/ 1211345 w 11394183"/>
              <a:gd name="connsiteY169" fmla="*/ 1834214 h 3300883"/>
              <a:gd name="connsiteX170" fmla="*/ 1211345 w 11394183"/>
              <a:gd name="connsiteY170" fmla="*/ 1961227 h 3300883"/>
              <a:gd name="connsiteX171" fmla="*/ 1184491 w 11394183"/>
              <a:gd name="connsiteY171" fmla="*/ 1988082 h 3300883"/>
              <a:gd name="connsiteX172" fmla="*/ 1137315 w 11394183"/>
              <a:gd name="connsiteY172" fmla="*/ 1988082 h 3300883"/>
              <a:gd name="connsiteX173" fmla="*/ 1090864 w 11394183"/>
              <a:gd name="connsiteY173" fmla="*/ 2009129 h 3300883"/>
              <a:gd name="connsiteX174" fmla="*/ 1057477 w 11394183"/>
              <a:gd name="connsiteY174" fmla="*/ 2016388 h 3300883"/>
              <a:gd name="connsiteX175" fmla="*/ 557408 w 11394183"/>
              <a:gd name="connsiteY175" fmla="*/ 2014210 h 3300883"/>
              <a:gd name="connsiteX176" fmla="*/ 586439 w 11394183"/>
              <a:gd name="connsiteY176" fmla="*/ 2049048 h 3300883"/>
              <a:gd name="connsiteX177" fmla="*/ 1056026 w 11394183"/>
              <a:gd name="connsiteY177" fmla="*/ 2049048 h 3300883"/>
              <a:gd name="connsiteX178" fmla="*/ 1090864 w 11394183"/>
              <a:gd name="connsiteY178" fmla="*/ 2059209 h 3300883"/>
              <a:gd name="connsiteX179" fmla="*/ 1094493 w 11394183"/>
              <a:gd name="connsiteY179" fmla="*/ 2116546 h 3300883"/>
              <a:gd name="connsiteX180" fmla="*/ 1206991 w 11394183"/>
              <a:gd name="connsiteY180" fmla="*/ 2122353 h 3300883"/>
              <a:gd name="connsiteX181" fmla="*/ 1210619 w 11394183"/>
              <a:gd name="connsiteY181" fmla="*/ 2245011 h 3300883"/>
              <a:gd name="connsiteX182" fmla="*/ 1189571 w 11394183"/>
              <a:gd name="connsiteY182" fmla="*/ 2266060 h 3300883"/>
              <a:gd name="connsiteX183" fmla="*/ 1142395 w 11394183"/>
              <a:gd name="connsiteY183" fmla="*/ 2266060 h 3300883"/>
              <a:gd name="connsiteX184" fmla="*/ 1093767 w 11394183"/>
              <a:gd name="connsiteY184" fmla="*/ 2301623 h 3300883"/>
              <a:gd name="connsiteX185" fmla="*/ 1061832 w 11394183"/>
              <a:gd name="connsiteY185" fmla="*/ 2313962 h 3300883"/>
              <a:gd name="connsiteX186" fmla="*/ 528376 w 11394183"/>
              <a:gd name="connsiteY186" fmla="*/ 2313962 h 3300883"/>
              <a:gd name="connsiteX187" fmla="*/ 559586 w 11394183"/>
              <a:gd name="connsiteY187" fmla="*/ 2346622 h 3300883"/>
              <a:gd name="connsiteX188" fmla="*/ 1055300 w 11394183"/>
              <a:gd name="connsiteY188" fmla="*/ 2346622 h 3300883"/>
              <a:gd name="connsiteX189" fmla="*/ 1091589 w 11394183"/>
              <a:gd name="connsiteY189" fmla="*/ 2358235 h 3300883"/>
              <a:gd name="connsiteX190" fmla="*/ 1137315 w 11394183"/>
              <a:gd name="connsiteY190" fmla="*/ 2399605 h 3300883"/>
              <a:gd name="connsiteX191" fmla="*/ 1210619 w 11394183"/>
              <a:gd name="connsiteY191" fmla="*/ 2470732 h 3300883"/>
              <a:gd name="connsiteX192" fmla="*/ 1137315 w 11394183"/>
              <a:gd name="connsiteY192" fmla="*/ 2543311 h 3300883"/>
              <a:gd name="connsiteX193" fmla="*/ 1092315 w 11394183"/>
              <a:gd name="connsiteY193" fmla="*/ 2569440 h 3300883"/>
              <a:gd name="connsiteX194" fmla="*/ 1057477 w 11394183"/>
              <a:gd name="connsiteY194" fmla="*/ 2578149 h 3300883"/>
              <a:gd name="connsiteX195" fmla="*/ 557408 w 11394183"/>
              <a:gd name="connsiteY195" fmla="*/ 2578875 h 3300883"/>
              <a:gd name="connsiteX196" fmla="*/ 595875 w 11394183"/>
              <a:gd name="connsiteY196" fmla="*/ 2599197 h 3300883"/>
              <a:gd name="connsiteX197" fmla="*/ 1048042 w 11394183"/>
              <a:gd name="connsiteY197" fmla="*/ 2599922 h 3300883"/>
              <a:gd name="connsiteX198" fmla="*/ 1087235 w 11394183"/>
              <a:gd name="connsiteY198" fmla="*/ 2608632 h 3300883"/>
              <a:gd name="connsiteX199" fmla="*/ 1095218 w 11394183"/>
              <a:gd name="connsiteY199" fmla="*/ 2673954 h 3300883"/>
              <a:gd name="connsiteX200" fmla="*/ 1204087 w 11394183"/>
              <a:gd name="connsiteY200" fmla="*/ 2679034 h 3300883"/>
              <a:gd name="connsiteX201" fmla="*/ 1209894 w 11394183"/>
              <a:gd name="connsiteY201" fmla="*/ 2713872 h 3300883"/>
              <a:gd name="connsiteX202" fmla="*/ 1209167 w 11394183"/>
              <a:gd name="connsiteY202" fmla="*/ 2855401 h 3300883"/>
              <a:gd name="connsiteX203" fmla="*/ 1235296 w 11394183"/>
              <a:gd name="connsiteY203" fmla="*/ 2882255 h 3300883"/>
              <a:gd name="connsiteX204" fmla="*/ 1376825 w 11394183"/>
              <a:gd name="connsiteY204" fmla="*/ 2880804 h 3300883"/>
              <a:gd name="connsiteX205" fmla="*/ 1423276 w 11394183"/>
              <a:gd name="connsiteY205" fmla="*/ 2925802 h 3300883"/>
              <a:gd name="connsiteX206" fmla="*/ 1448678 w 11394183"/>
              <a:gd name="connsiteY206" fmla="*/ 3003462 h 3300883"/>
              <a:gd name="connsiteX207" fmla="*/ 1450856 w 11394183"/>
              <a:gd name="connsiteY207" fmla="*/ 3023784 h 3300883"/>
              <a:gd name="connsiteX208" fmla="*/ 1450856 w 11394183"/>
              <a:gd name="connsiteY208" fmla="*/ 3300883 h 3300883"/>
              <a:gd name="connsiteX209" fmla="*/ 1490048 w 11394183"/>
              <a:gd name="connsiteY209" fmla="*/ 3300883 h 3300883"/>
              <a:gd name="connsiteX210" fmla="*/ 1490048 w 11394183"/>
              <a:gd name="connsiteY210" fmla="*/ 3027414 h 3300883"/>
              <a:gd name="connsiteX211" fmla="*/ 1496580 w 11394183"/>
              <a:gd name="connsiteY211" fmla="*/ 2990398 h 3300883"/>
              <a:gd name="connsiteX212" fmla="*/ 1495855 w 11394183"/>
              <a:gd name="connsiteY212" fmla="*/ 2991124 h 3300883"/>
              <a:gd name="connsiteX213" fmla="*/ 1500210 w 11394183"/>
              <a:gd name="connsiteY213" fmla="*/ 2986043 h 3300883"/>
              <a:gd name="connsiteX214" fmla="*/ 1551741 w 11394183"/>
              <a:gd name="connsiteY214" fmla="*/ 2972979 h 3300883"/>
              <a:gd name="connsiteX215" fmla="*/ 1553918 w 11394183"/>
              <a:gd name="connsiteY215" fmla="*/ 2915641 h 3300883"/>
              <a:gd name="connsiteX216" fmla="*/ 1601821 w 11394183"/>
              <a:gd name="connsiteY216" fmla="*/ 2869191 h 3300883"/>
              <a:gd name="connsiteX217" fmla="*/ 1698350 w 11394183"/>
              <a:gd name="connsiteY217" fmla="*/ 2879352 h 3300883"/>
              <a:gd name="connsiteX218" fmla="*/ 1712866 w 11394183"/>
              <a:gd name="connsiteY218" fmla="*/ 3041929 h 3300883"/>
              <a:gd name="connsiteX219" fmla="*/ 1713637 w 11394183"/>
              <a:gd name="connsiteY219" fmla="*/ 3300883 h 3300883"/>
              <a:gd name="connsiteX220" fmla="*/ 1762496 w 11394183"/>
              <a:gd name="connsiteY220" fmla="*/ 3300883 h 3300883"/>
              <a:gd name="connsiteX221" fmla="*/ 1762220 w 11394183"/>
              <a:gd name="connsiteY221" fmla="*/ 3001284 h 3300883"/>
              <a:gd name="connsiteX222" fmla="*/ 1790526 w 11394183"/>
              <a:gd name="connsiteY222" fmla="*/ 2986043 h 3300883"/>
              <a:gd name="connsiteX223" fmla="*/ 1831896 w 11394183"/>
              <a:gd name="connsiteY223" fmla="*/ 2943947 h 3300883"/>
              <a:gd name="connsiteX224" fmla="*/ 1905926 w 11394183"/>
              <a:gd name="connsiteY224" fmla="*/ 2869917 h 3300883"/>
              <a:gd name="connsiteX225" fmla="*/ 1978506 w 11394183"/>
              <a:gd name="connsiteY225" fmla="*/ 2878626 h 3300883"/>
              <a:gd name="connsiteX226" fmla="*/ 1982134 w 11394183"/>
              <a:gd name="connsiteY226" fmla="*/ 2968624 h 3300883"/>
              <a:gd name="connsiteX227" fmla="*/ 1991570 w 11394183"/>
              <a:gd name="connsiteY227" fmla="*/ 2992576 h 3300883"/>
              <a:gd name="connsiteX228" fmla="*/ 2016247 w 11394183"/>
              <a:gd name="connsiteY228" fmla="*/ 3034671 h 3300883"/>
              <a:gd name="connsiteX229" fmla="*/ 2016442 w 11394183"/>
              <a:gd name="connsiteY229" fmla="*/ 3300883 h 3300883"/>
              <a:gd name="connsiteX230" fmla="*/ 2053457 w 11394183"/>
              <a:gd name="connsiteY230" fmla="*/ 3300883 h 3300883"/>
              <a:gd name="connsiteX231" fmla="*/ 2053262 w 11394183"/>
              <a:gd name="connsiteY231" fmla="*/ 3025236 h 3300883"/>
              <a:gd name="connsiteX232" fmla="*/ 2088826 w 11394183"/>
              <a:gd name="connsiteY232" fmla="*/ 2983866 h 3300883"/>
              <a:gd name="connsiteX233" fmla="*/ 2106244 w 11394183"/>
              <a:gd name="connsiteY233" fmla="*/ 2966447 h 3300883"/>
              <a:gd name="connsiteX234" fmla="*/ 2106244 w 11394183"/>
              <a:gd name="connsiteY234" fmla="*/ 2944673 h 3300883"/>
              <a:gd name="connsiteX235" fmla="*/ 2184631 w 11394183"/>
              <a:gd name="connsiteY235" fmla="*/ 2869917 h 3300883"/>
              <a:gd name="connsiteX236" fmla="*/ 2254307 w 11394183"/>
              <a:gd name="connsiteY236" fmla="*/ 2880078 h 3300883"/>
              <a:gd name="connsiteX237" fmla="*/ 2257210 w 11394183"/>
              <a:gd name="connsiteY237" fmla="*/ 2970075 h 3300883"/>
              <a:gd name="connsiteX238" fmla="*/ 2277531 w 11394183"/>
              <a:gd name="connsiteY238" fmla="*/ 2993301 h 3300883"/>
              <a:gd name="connsiteX239" fmla="*/ 2316725 w 11394183"/>
              <a:gd name="connsiteY239" fmla="*/ 3035397 h 3300883"/>
              <a:gd name="connsiteX240" fmla="*/ 2316725 w 11394183"/>
              <a:gd name="connsiteY240" fmla="*/ 3300883 h 3300883"/>
              <a:gd name="connsiteX241" fmla="*/ 2350697 w 11394183"/>
              <a:gd name="connsiteY241" fmla="*/ 3300883 h 3300883"/>
              <a:gd name="connsiteX242" fmla="*/ 2350836 w 11394183"/>
              <a:gd name="connsiteY242" fmla="*/ 3033946 h 3300883"/>
              <a:gd name="connsiteX243" fmla="*/ 2360997 w 11394183"/>
              <a:gd name="connsiteY243" fmla="*/ 2992576 h 3300883"/>
              <a:gd name="connsiteX244" fmla="*/ 2386399 w 11394183"/>
              <a:gd name="connsiteY244" fmla="*/ 2983866 h 3300883"/>
              <a:gd name="connsiteX245" fmla="*/ 2383497 w 11394183"/>
              <a:gd name="connsiteY245" fmla="*/ 2901126 h 3300883"/>
              <a:gd name="connsiteX246" fmla="*/ 2403093 w 11394183"/>
              <a:gd name="connsiteY246" fmla="*/ 2869917 h 3300883"/>
              <a:gd name="connsiteX247" fmla="*/ 2522123 w 11394183"/>
              <a:gd name="connsiteY247" fmla="*/ 2870642 h 3300883"/>
              <a:gd name="connsiteX248" fmla="*/ 2530832 w 11394183"/>
              <a:gd name="connsiteY248" fmla="*/ 2880804 h 3300883"/>
              <a:gd name="connsiteX249" fmla="*/ 2537364 w 11394183"/>
              <a:gd name="connsiteY249" fmla="*/ 2992576 h 3300883"/>
              <a:gd name="connsiteX250" fmla="*/ 2632443 w 11394183"/>
              <a:gd name="connsiteY250" fmla="*/ 2985317 h 3300883"/>
              <a:gd name="connsiteX251" fmla="*/ 2663652 w 11394183"/>
              <a:gd name="connsiteY251" fmla="*/ 2954835 h 3300883"/>
              <a:gd name="connsiteX252" fmla="*/ 2752198 w 11394183"/>
              <a:gd name="connsiteY252" fmla="*/ 2869191 h 3300883"/>
              <a:gd name="connsiteX253" fmla="*/ 2798649 w 11394183"/>
              <a:gd name="connsiteY253" fmla="*/ 2869191 h 3300883"/>
              <a:gd name="connsiteX254" fmla="*/ 2798649 w 11394183"/>
              <a:gd name="connsiteY254" fmla="*/ 2879352 h 3300883"/>
              <a:gd name="connsiteX255" fmla="*/ 2681797 w 11394183"/>
              <a:gd name="connsiteY255" fmla="*/ 2879352 h 3300883"/>
              <a:gd name="connsiteX256" fmla="*/ 2710828 w 11394183"/>
              <a:gd name="connsiteY256" fmla="*/ 2880804 h 3300883"/>
              <a:gd name="connsiteX257" fmla="*/ 2809536 w 11394183"/>
              <a:gd name="connsiteY257" fmla="*/ 2985317 h 3300883"/>
              <a:gd name="connsiteX258" fmla="*/ 2910420 w 11394183"/>
              <a:gd name="connsiteY258" fmla="*/ 2984592 h 3300883"/>
              <a:gd name="connsiteX259" fmla="*/ 2940177 w 11394183"/>
              <a:gd name="connsiteY259" fmla="*/ 2956286 h 3300883"/>
              <a:gd name="connsiteX260" fmla="*/ 2938000 w 11394183"/>
              <a:gd name="connsiteY260" fmla="*/ 2915733 h 3300883"/>
              <a:gd name="connsiteX261" fmla="*/ 2946568 w 11394183"/>
              <a:gd name="connsiteY261" fmla="*/ 2876375 h 3300883"/>
              <a:gd name="connsiteX262" fmla="*/ 2945985 w 11394183"/>
              <a:gd name="connsiteY262" fmla="*/ 2876449 h 3300883"/>
              <a:gd name="connsiteX263" fmla="*/ 2946710 w 11394183"/>
              <a:gd name="connsiteY263" fmla="*/ 2875723 h 3300883"/>
              <a:gd name="connsiteX264" fmla="*/ 2946568 w 11394183"/>
              <a:gd name="connsiteY264" fmla="*/ 2876375 h 3300883"/>
              <a:gd name="connsiteX265" fmla="*/ 3016658 w 11394183"/>
              <a:gd name="connsiteY265" fmla="*/ 2867467 h 3300883"/>
              <a:gd name="connsiteX266" fmla="*/ 3086787 w 11394183"/>
              <a:gd name="connsiteY266" fmla="*/ 2878626 h 3300883"/>
              <a:gd name="connsiteX267" fmla="*/ 3094045 w 11394183"/>
              <a:gd name="connsiteY267" fmla="*/ 2908384 h 3300883"/>
              <a:gd name="connsiteX268" fmla="*/ 3169527 w 11394183"/>
              <a:gd name="connsiteY268" fmla="*/ 2984592 h 3300883"/>
              <a:gd name="connsiteX269" fmla="*/ 3215978 w 11394183"/>
              <a:gd name="connsiteY269" fmla="*/ 2938141 h 3300883"/>
              <a:gd name="connsiteX270" fmla="*/ 3282751 w 11394183"/>
              <a:gd name="connsiteY270" fmla="*/ 2869191 h 3300883"/>
              <a:gd name="connsiteX271" fmla="*/ 3453311 w 11394183"/>
              <a:gd name="connsiteY271" fmla="*/ 2869917 h 3300883"/>
              <a:gd name="connsiteX272" fmla="*/ 3498311 w 11394183"/>
              <a:gd name="connsiteY272" fmla="*/ 2827095 h 3300883"/>
              <a:gd name="connsiteX273" fmla="*/ 3496859 w 11394183"/>
              <a:gd name="connsiteY273" fmla="*/ 2565810 h 3300883"/>
              <a:gd name="connsiteX274" fmla="*/ 3544761 w 11394183"/>
              <a:gd name="connsiteY274" fmla="*/ 2520086 h 3300883"/>
              <a:gd name="connsiteX275" fmla="*/ 3591938 w 11394183"/>
              <a:gd name="connsiteY275" fmla="*/ 2520086 h 3300883"/>
              <a:gd name="connsiteX276" fmla="*/ 3613711 w 11394183"/>
              <a:gd name="connsiteY276" fmla="*/ 2507022 h 3300883"/>
              <a:gd name="connsiteX277" fmla="*/ 3646372 w 11394183"/>
              <a:gd name="connsiteY277" fmla="*/ 2481619 h 3300883"/>
              <a:gd name="connsiteX278" fmla="*/ 4048460 w 11394183"/>
              <a:gd name="connsiteY278" fmla="*/ 2481619 h 3300883"/>
              <a:gd name="connsiteX279" fmla="*/ 4078217 w 11394183"/>
              <a:gd name="connsiteY279" fmla="*/ 2489602 h 3300883"/>
              <a:gd name="connsiteX280" fmla="*/ 4063702 w 11394183"/>
              <a:gd name="connsiteY280" fmla="*/ 2557827 h 3300883"/>
              <a:gd name="connsiteX281" fmla="*/ 3740724 w 11394183"/>
              <a:gd name="connsiteY281" fmla="*/ 3121765 h 3300883"/>
              <a:gd name="connsiteX282" fmla="*/ 3566535 w 11394183"/>
              <a:gd name="connsiteY282" fmla="*/ 3262569 h 3300883"/>
              <a:gd name="connsiteX283" fmla="*/ 3548027 w 11394183"/>
              <a:gd name="connsiteY283" fmla="*/ 3286067 h 3300883"/>
              <a:gd name="connsiteX284" fmla="*/ 3562779 w 11394183"/>
              <a:gd name="connsiteY284" fmla="*/ 3300883 h 3300883"/>
              <a:gd name="connsiteX285" fmla="*/ 4927481 w 11394183"/>
              <a:gd name="connsiteY285" fmla="*/ 3300883 h 3300883"/>
              <a:gd name="connsiteX286" fmla="*/ 6796755 w 11394183"/>
              <a:gd name="connsiteY286" fmla="*/ 3296863 h 3300883"/>
              <a:gd name="connsiteX287" fmla="*/ 9075283 w 11394183"/>
              <a:gd name="connsiteY287" fmla="*/ 3297407 h 3300883"/>
              <a:gd name="connsiteX288" fmla="*/ 9637770 w 11394183"/>
              <a:gd name="connsiteY288" fmla="*/ 3298133 h 3300883"/>
              <a:gd name="connsiteX289" fmla="*/ 9759703 w 11394183"/>
              <a:gd name="connsiteY289" fmla="*/ 3262569 h 3300883"/>
              <a:gd name="connsiteX290" fmla="*/ 10484767 w 11394183"/>
              <a:gd name="connsiteY290" fmla="*/ 2822015 h 3300883"/>
              <a:gd name="connsiteX291" fmla="*/ 11354264 w 11394183"/>
              <a:gd name="connsiteY291" fmla="*/ 2298720 h 3300883"/>
              <a:gd name="connsiteX292" fmla="*/ 11394183 w 11394183"/>
              <a:gd name="connsiteY292" fmla="*/ 2251543 h 3300883"/>
              <a:gd name="connsiteX293" fmla="*/ 9760429 w 11394183"/>
              <a:gd name="connsiteY293" fmla="*/ 1255034 h 3300883"/>
              <a:gd name="connsiteX294" fmla="*/ 9609464 w 11394183"/>
              <a:gd name="connsiteY294" fmla="*/ 1208583 h 3300883"/>
              <a:gd name="connsiteX295" fmla="*/ 6151074 w 11394183"/>
              <a:gd name="connsiteY295" fmla="*/ 1210034 h 3300883"/>
              <a:gd name="connsiteX296" fmla="*/ 3621696 w 11394183"/>
              <a:gd name="connsiteY296" fmla="*/ 1208583 h 3300883"/>
              <a:gd name="connsiteX297" fmla="*/ 3552745 w 11394183"/>
              <a:gd name="connsiteY297" fmla="*/ 1211486 h 3300883"/>
              <a:gd name="connsiteX298" fmla="*/ 3526616 w 11394183"/>
              <a:gd name="connsiteY298" fmla="*/ 1225276 h 3300883"/>
              <a:gd name="connsiteX299" fmla="*/ 3541858 w 11394183"/>
              <a:gd name="connsiteY299" fmla="*/ 1252131 h 3300883"/>
              <a:gd name="connsiteX300" fmla="*/ 3581050 w 11394183"/>
              <a:gd name="connsiteY300" fmla="*/ 1278984 h 3300883"/>
              <a:gd name="connsiteX301" fmla="*/ 4092007 w 11394183"/>
              <a:gd name="connsiteY301" fmla="*/ 2112917 h 3300883"/>
              <a:gd name="connsiteX302" fmla="*/ 4068782 w 11394183"/>
              <a:gd name="connsiteY302" fmla="*/ 2144852 h 3300883"/>
              <a:gd name="connsiteX303" fmla="*/ 3644195 w 11394183"/>
              <a:gd name="connsiteY303" fmla="*/ 2144127 h 3300883"/>
              <a:gd name="connsiteX304" fmla="*/ 3623147 w 11394183"/>
              <a:gd name="connsiteY304" fmla="*/ 2136142 h 3300883"/>
              <a:gd name="connsiteX305" fmla="*/ 3589760 w 11394183"/>
              <a:gd name="connsiteY305" fmla="*/ 2117998 h 3300883"/>
              <a:gd name="connsiteX306" fmla="*/ 3504842 w 11394183"/>
              <a:gd name="connsiteY306" fmla="*/ 2105660 h 3300883"/>
              <a:gd name="connsiteX307" fmla="*/ 3499037 w 11394183"/>
              <a:gd name="connsiteY307" fmla="*/ 2089693 h 3300883"/>
              <a:gd name="connsiteX308" fmla="*/ 3499037 w 11394183"/>
              <a:gd name="connsiteY308" fmla="*/ 1765989 h 3300883"/>
              <a:gd name="connsiteX309" fmla="*/ 3504842 w 11394183"/>
              <a:gd name="connsiteY309" fmla="*/ 1750022 h 3300883"/>
              <a:gd name="connsiteX310" fmla="*/ 3491053 w 11394183"/>
              <a:gd name="connsiteY310" fmla="*/ 1744216 h 3300883"/>
              <a:gd name="connsiteX311" fmla="*/ 3248639 w 11394183"/>
              <a:gd name="connsiteY311" fmla="*/ 1744942 h 3300883"/>
              <a:gd name="connsiteX312" fmla="*/ 3186220 w 11394183"/>
              <a:gd name="connsiteY312" fmla="*/ 1683975 h 3300883"/>
              <a:gd name="connsiteX313" fmla="*/ 3172431 w 11394183"/>
              <a:gd name="connsiteY313" fmla="*/ 1617928 h 3300883"/>
              <a:gd name="connsiteX314" fmla="*/ 3165898 w 11394183"/>
              <a:gd name="connsiteY314" fmla="*/ 1591074 h 3300883"/>
              <a:gd name="connsiteX315" fmla="*/ 3165898 w 11394183"/>
              <a:gd name="connsiteY315" fmla="*/ 1007539 h 3300883"/>
              <a:gd name="connsiteX316" fmla="*/ 3172375 w 11394183"/>
              <a:gd name="connsiteY316" fmla="*/ 980915 h 3300883"/>
              <a:gd name="connsiteX317" fmla="*/ 3171705 w 11394183"/>
              <a:gd name="connsiteY317" fmla="*/ 981410 h 3300883"/>
              <a:gd name="connsiteX318" fmla="*/ 3172431 w 11394183"/>
              <a:gd name="connsiteY318" fmla="*/ 980685 h 3300883"/>
              <a:gd name="connsiteX319" fmla="*/ 3172375 w 11394183"/>
              <a:gd name="connsiteY319" fmla="*/ 980915 h 3300883"/>
              <a:gd name="connsiteX320" fmla="*/ 3184225 w 11394183"/>
              <a:gd name="connsiteY320" fmla="*/ 972157 h 3300883"/>
              <a:gd name="connsiteX321" fmla="*/ 3200011 w 11394183"/>
              <a:gd name="connsiteY321" fmla="*/ 972701 h 3300883"/>
              <a:gd name="connsiteX322" fmla="*/ 3781369 w 11394183"/>
              <a:gd name="connsiteY322" fmla="*/ 972701 h 3300883"/>
              <a:gd name="connsiteX323" fmla="*/ 3809675 w 11394183"/>
              <a:gd name="connsiteY323" fmla="*/ 981410 h 3300883"/>
              <a:gd name="connsiteX324" fmla="*/ 3808949 w 11394183"/>
              <a:gd name="connsiteY324" fmla="*/ 980685 h 3300883"/>
              <a:gd name="connsiteX325" fmla="*/ 3813303 w 11394183"/>
              <a:gd name="connsiteY325" fmla="*/ 984314 h 3300883"/>
              <a:gd name="connsiteX326" fmla="*/ 3811127 w 11394183"/>
              <a:gd name="connsiteY326" fmla="*/ 986491 h 3300883"/>
              <a:gd name="connsiteX327" fmla="*/ 3831448 w 11394183"/>
              <a:gd name="connsiteY327" fmla="*/ 1017700 h 3300883"/>
              <a:gd name="connsiteX328" fmla="*/ 3912011 w 11394183"/>
              <a:gd name="connsiteY328" fmla="*/ 1017700 h 3300883"/>
              <a:gd name="connsiteX329" fmla="*/ 3919269 w 11394183"/>
              <a:gd name="connsiteY329" fmla="*/ 1010442 h 3300883"/>
              <a:gd name="connsiteX330" fmla="*/ 3926527 w 11394183"/>
              <a:gd name="connsiteY330" fmla="*/ 1002459 h 3300883"/>
              <a:gd name="connsiteX331" fmla="*/ 3928705 w 11394183"/>
              <a:gd name="connsiteY331" fmla="*/ 934960 h 3300883"/>
              <a:gd name="connsiteX332" fmla="*/ 3838706 w 11394183"/>
              <a:gd name="connsiteY332" fmla="*/ 922621 h 3300883"/>
              <a:gd name="connsiteX333" fmla="*/ 3790078 w 11394183"/>
              <a:gd name="connsiteY333" fmla="*/ 939315 h 3300883"/>
              <a:gd name="connsiteX334" fmla="*/ 3191301 w 11394183"/>
              <a:gd name="connsiteY334" fmla="*/ 939315 h 3300883"/>
              <a:gd name="connsiteX335" fmla="*/ 3141947 w 11394183"/>
              <a:gd name="connsiteY335" fmla="*/ 987217 h 3300883"/>
              <a:gd name="connsiteX336" fmla="*/ 3141947 w 11394183"/>
              <a:gd name="connsiteY336" fmla="*/ 1596881 h 3300883"/>
              <a:gd name="connsiteX337" fmla="*/ 3117271 w 11394183"/>
              <a:gd name="connsiteY337" fmla="*/ 1630267 h 3300883"/>
              <a:gd name="connsiteX338" fmla="*/ 3049046 w 11394183"/>
              <a:gd name="connsiteY338" fmla="*/ 1702846 h 3300883"/>
              <a:gd name="connsiteX339" fmla="*/ 3049773 w 11394183"/>
              <a:gd name="connsiteY339" fmla="*/ 1724619 h 3300883"/>
              <a:gd name="connsiteX340" fmla="*/ 3030176 w 11394183"/>
              <a:gd name="connsiteY340" fmla="*/ 1746393 h 3300883"/>
              <a:gd name="connsiteX341" fmla="*/ 2968483 w 11394183"/>
              <a:gd name="connsiteY341" fmla="*/ 1746393 h 3300883"/>
              <a:gd name="connsiteX342" fmla="*/ 2909695 w 11394183"/>
              <a:gd name="connsiteY342" fmla="*/ 1689782 h 3300883"/>
              <a:gd name="connsiteX343" fmla="*/ 2874131 w 11394183"/>
              <a:gd name="connsiteY343" fmla="*/ 1617928 h 3300883"/>
              <a:gd name="connsiteX344" fmla="*/ 2863970 w 11394183"/>
              <a:gd name="connsiteY344" fmla="*/ 1584542 h 3300883"/>
              <a:gd name="connsiteX345" fmla="*/ 2863970 w 11394183"/>
              <a:gd name="connsiteY345" fmla="*/ 535775 h 3300883"/>
              <a:gd name="connsiteX346" fmla="*/ 2871228 w 11394183"/>
              <a:gd name="connsiteY346" fmla="*/ 502389 h 3300883"/>
              <a:gd name="connsiteX347" fmla="*/ 2870501 w 11394183"/>
              <a:gd name="connsiteY347" fmla="*/ 503114 h 3300883"/>
              <a:gd name="connsiteX348" fmla="*/ 2906066 w 11394183"/>
              <a:gd name="connsiteY348" fmla="*/ 494405 h 3300883"/>
              <a:gd name="connsiteX349" fmla="*/ 3344443 w 11394183"/>
              <a:gd name="connsiteY349" fmla="*/ 495131 h 3300883"/>
              <a:gd name="connsiteX350" fmla="*/ 3378556 w 11394183"/>
              <a:gd name="connsiteY350" fmla="*/ 460293 h 3300883"/>
              <a:gd name="connsiteX351" fmla="*/ 3378556 w 11394183"/>
              <a:gd name="connsiteY351" fmla="*/ 206266 h 3300883"/>
              <a:gd name="connsiteX352" fmla="*/ 3393071 w 11394183"/>
              <a:gd name="connsiteY352" fmla="*/ 176509 h 3300883"/>
              <a:gd name="connsiteX353" fmla="*/ 3414845 w 11394183"/>
              <a:gd name="connsiteY353" fmla="*/ 154735 h 3300883"/>
              <a:gd name="connsiteX354" fmla="*/ 3417022 w 11394183"/>
              <a:gd name="connsiteY354" fmla="*/ 92317 h 3300883"/>
              <a:gd name="connsiteX355" fmla="*/ 3349523 w 11394183"/>
              <a:gd name="connsiteY355" fmla="*/ 62560 h 3300883"/>
              <a:gd name="connsiteX356" fmla="*/ 3300169 w 11394183"/>
              <a:gd name="connsiteY356" fmla="*/ 109736 h 3300883"/>
              <a:gd name="connsiteX357" fmla="*/ 3330653 w 11394183"/>
              <a:gd name="connsiteY357" fmla="*/ 180863 h 3300883"/>
              <a:gd name="connsiteX358" fmla="*/ 3352427 w 11394183"/>
              <a:gd name="connsiteY358" fmla="*/ 224411 h 3300883"/>
              <a:gd name="connsiteX359" fmla="*/ 3353153 w 11394183"/>
              <a:gd name="connsiteY359" fmla="*/ 438519 h 3300883"/>
              <a:gd name="connsiteX360" fmla="*/ 3319041 w 11394183"/>
              <a:gd name="connsiteY360" fmla="*/ 472632 h 3300883"/>
              <a:gd name="connsiteX361" fmla="*/ 2869050 w 11394183"/>
              <a:gd name="connsiteY361" fmla="*/ 471179 h 3300883"/>
              <a:gd name="connsiteX362" fmla="*/ 2825503 w 11394183"/>
              <a:gd name="connsiteY362" fmla="*/ 513276 h 3300883"/>
              <a:gd name="connsiteX363" fmla="*/ 2826955 w 11394183"/>
              <a:gd name="connsiteY363" fmla="*/ 1601961 h 3300883"/>
              <a:gd name="connsiteX364" fmla="*/ 2800100 w 11394183"/>
              <a:gd name="connsiteY364" fmla="*/ 1631719 h 3300883"/>
              <a:gd name="connsiteX365" fmla="*/ 2768891 w 11394183"/>
              <a:gd name="connsiteY365" fmla="*/ 1661476 h 3300883"/>
              <a:gd name="connsiteX366" fmla="*/ 2768891 w 11394183"/>
              <a:gd name="connsiteY366" fmla="*/ 1686878 h 3300883"/>
              <a:gd name="connsiteX367" fmla="*/ 2708650 w 11394183"/>
              <a:gd name="connsiteY367" fmla="*/ 1747845 h 3300883"/>
              <a:gd name="connsiteX368" fmla="*/ 2626636 w 11394183"/>
              <a:gd name="connsiteY368" fmla="*/ 1667282 h 3300883"/>
              <a:gd name="connsiteX369" fmla="*/ 2593976 w 11394183"/>
              <a:gd name="connsiteY369" fmla="*/ 1631719 h 3300883"/>
              <a:gd name="connsiteX370" fmla="*/ 2570751 w 11394183"/>
              <a:gd name="connsiteY370" fmla="*/ 1619380 h 3300883"/>
              <a:gd name="connsiteX371" fmla="*/ 2566396 w 11394183"/>
              <a:gd name="connsiteY371" fmla="*/ 1580914 h 3300883"/>
              <a:gd name="connsiteX372" fmla="*/ 2566396 w 11394183"/>
              <a:gd name="connsiteY372" fmla="*/ 137317 h 3300883"/>
              <a:gd name="connsiteX373" fmla="*/ 2573653 w 11394183"/>
              <a:gd name="connsiteY373" fmla="*/ 104655 h 3300883"/>
              <a:gd name="connsiteX374" fmla="*/ 2573653 w 11394183"/>
              <a:gd name="connsiteY374" fmla="*/ 105382 h 3300883"/>
              <a:gd name="connsiteX375" fmla="*/ 2580912 w 11394183"/>
              <a:gd name="connsiteY375" fmla="*/ 97398 h 3300883"/>
              <a:gd name="connsiteX376" fmla="*/ 2588896 w 11394183"/>
              <a:gd name="connsiteY376" fmla="*/ 40786 h 3300883"/>
              <a:gd name="connsiteX377" fmla="*/ 2529381 w 11394183"/>
              <a:gd name="connsiteY377" fmla="*/ 142 h 3300883"/>
              <a:gd name="connsiteX0" fmla="*/ 3168075 w 11394183"/>
              <a:gd name="connsiteY0" fmla="*/ 3011446 h 3300883"/>
              <a:gd name="connsiteX1" fmla="*/ 3141946 w 11394183"/>
              <a:gd name="connsiteY1" fmla="*/ 3047736 h 3300883"/>
              <a:gd name="connsiteX2" fmla="*/ 3141946 w 11394183"/>
              <a:gd name="connsiteY2" fmla="*/ 3300883 h 3300883"/>
              <a:gd name="connsiteX3" fmla="*/ 3165898 w 11394183"/>
              <a:gd name="connsiteY3" fmla="*/ 3300883 h 3300883"/>
              <a:gd name="connsiteX4" fmla="*/ 3165898 w 11394183"/>
              <a:gd name="connsiteY4" fmla="*/ 3029591 h 3300883"/>
              <a:gd name="connsiteX5" fmla="*/ 3168075 w 11394183"/>
              <a:gd name="connsiteY5" fmla="*/ 3011446 h 3300883"/>
              <a:gd name="connsiteX6" fmla="*/ 2591366 w 11394183"/>
              <a:gd name="connsiteY6" fmla="*/ 3007317 h 3300883"/>
              <a:gd name="connsiteX7" fmla="*/ 2577282 w 11394183"/>
              <a:gd name="connsiteY7" fmla="*/ 3041202 h 3300883"/>
              <a:gd name="connsiteX8" fmla="*/ 2577491 w 11394183"/>
              <a:gd name="connsiteY8" fmla="*/ 3300883 h 3300883"/>
              <a:gd name="connsiteX9" fmla="*/ 2606313 w 11394183"/>
              <a:gd name="connsiteY9" fmla="*/ 3300883 h 3300883"/>
              <a:gd name="connsiteX10" fmla="*/ 2606313 w 11394183"/>
              <a:gd name="connsiteY10" fmla="*/ 3041928 h 3300883"/>
              <a:gd name="connsiteX11" fmla="*/ 2610667 w 11394183"/>
              <a:gd name="connsiteY11" fmla="*/ 3013622 h 3300883"/>
              <a:gd name="connsiteX12" fmla="*/ 2591366 w 11394183"/>
              <a:gd name="connsiteY12" fmla="*/ 3007317 h 3300883"/>
              <a:gd name="connsiteX13" fmla="*/ 2903083 w 11394183"/>
              <a:gd name="connsiteY13" fmla="*/ 3005447 h 3300883"/>
              <a:gd name="connsiteX14" fmla="*/ 2887195 w 11394183"/>
              <a:gd name="connsiteY14" fmla="*/ 3009994 h 3300883"/>
              <a:gd name="connsiteX15" fmla="*/ 2877033 w 11394183"/>
              <a:gd name="connsiteY15" fmla="*/ 3048460 h 3300883"/>
              <a:gd name="connsiteX16" fmla="*/ 2877033 w 11394183"/>
              <a:gd name="connsiteY16" fmla="*/ 3300883 h 3300883"/>
              <a:gd name="connsiteX17" fmla="*/ 2924210 w 11394183"/>
              <a:gd name="connsiteY17" fmla="*/ 3300883 h 3300883"/>
              <a:gd name="connsiteX18" fmla="*/ 2924210 w 11394183"/>
              <a:gd name="connsiteY18" fmla="*/ 3039025 h 3300883"/>
              <a:gd name="connsiteX19" fmla="*/ 2903083 w 11394183"/>
              <a:gd name="connsiteY19" fmla="*/ 3005447 h 3300883"/>
              <a:gd name="connsiteX20" fmla="*/ 1413840 w 11394183"/>
              <a:gd name="connsiteY20" fmla="*/ 2870642 h 3300883"/>
              <a:gd name="connsiteX21" fmla="*/ 1414566 w 11394183"/>
              <a:gd name="connsiteY21" fmla="*/ 2874271 h 3300883"/>
              <a:gd name="connsiteX22" fmla="*/ 1228038 w 11394183"/>
              <a:gd name="connsiteY22" fmla="*/ 2874271 h 3300883"/>
              <a:gd name="connsiteX23" fmla="*/ 1228038 w 11394183"/>
              <a:gd name="connsiteY23" fmla="*/ 2870642 h 3300883"/>
              <a:gd name="connsiteX24" fmla="*/ 1413840 w 11394183"/>
              <a:gd name="connsiteY24" fmla="*/ 2870642 h 3300883"/>
              <a:gd name="connsiteX25" fmla="*/ 3635032 w 11394183"/>
              <a:gd name="connsiteY25" fmla="*/ 2179418 h 3300883"/>
              <a:gd name="connsiteX26" fmla="*/ 3649275 w 11394183"/>
              <a:gd name="connsiteY26" fmla="*/ 2179690 h 3300883"/>
              <a:gd name="connsiteX27" fmla="*/ 4079669 w 11394183"/>
              <a:gd name="connsiteY27" fmla="*/ 2179690 h 3300883"/>
              <a:gd name="connsiteX28" fmla="*/ 4093459 w 11394183"/>
              <a:gd name="connsiteY28" fmla="*/ 2186222 h 3300883"/>
              <a:gd name="connsiteX29" fmla="*/ 3622421 w 11394183"/>
              <a:gd name="connsiteY29" fmla="*/ 2186222 h 3300883"/>
              <a:gd name="connsiteX30" fmla="*/ 3624598 w 11394183"/>
              <a:gd name="connsiteY30" fmla="*/ 2190577 h 3300883"/>
              <a:gd name="connsiteX31" fmla="*/ 4062975 w 11394183"/>
              <a:gd name="connsiteY31" fmla="*/ 2190577 h 3300883"/>
              <a:gd name="connsiteX32" fmla="*/ 4102168 w 11394183"/>
              <a:gd name="connsiteY32" fmla="*/ 2228318 h 3300883"/>
              <a:gd name="connsiteX33" fmla="*/ 4093459 w 11394183"/>
              <a:gd name="connsiteY33" fmla="*/ 2416298 h 3300883"/>
              <a:gd name="connsiteX34" fmla="*/ 4059347 w 11394183"/>
              <a:gd name="connsiteY34" fmla="*/ 2447507 h 3300883"/>
              <a:gd name="connsiteX35" fmla="*/ 3650000 w 11394183"/>
              <a:gd name="connsiteY35" fmla="*/ 2447507 h 3300883"/>
              <a:gd name="connsiteX36" fmla="*/ 3621696 w 11394183"/>
              <a:gd name="connsiteY36" fmla="*/ 2418475 h 3300883"/>
              <a:gd name="connsiteX37" fmla="*/ 3598470 w 11394183"/>
              <a:gd name="connsiteY37" fmla="*/ 2396702 h 3300883"/>
              <a:gd name="connsiteX38" fmla="*/ 3504842 w 11394183"/>
              <a:gd name="connsiteY38" fmla="*/ 2387266 h 3300883"/>
              <a:gd name="connsiteX39" fmla="*/ 3506294 w 11394183"/>
              <a:gd name="connsiteY39" fmla="*/ 2251543 h 3300883"/>
              <a:gd name="connsiteX40" fmla="*/ 3618791 w 11394183"/>
              <a:gd name="connsiteY40" fmla="*/ 2250818 h 3300883"/>
              <a:gd name="connsiteX41" fmla="*/ 3620969 w 11394183"/>
              <a:gd name="connsiteY41" fmla="*/ 2195657 h 3300883"/>
              <a:gd name="connsiteX42" fmla="*/ 3622421 w 11394183"/>
              <a:gd name="connsiteY42" fmla="*/ 2186222 h 3300883"/>
              <a:gd name="connsiteX43" fmla="*/ 3635032 w 11394183"/>
              <a:gd name="connsiteY43" fmla="*/ 2179418 h 3300883"/>
              <a:gd name="connsiteX44" fmla="*/ 76208 w 11394183"/>
              <a:gd name="connsiteY44" fmla="*/ 1218744 h 3300883"/>
              <a:gd name="connsiteX45" fmla="*/ 0 w 11394183"/>
              <a:gd name="connsiteY45" fmla="*/ 1294951 h 3300883"/>
              <a:gd name="connsiteX46" fmla="*/ 0 w 11394183"/>
              <a:gd name="connsiteY46" fmla="*/ 1338499 h 3300883"/>
              <a:gd name="connsiteX47" fmla="*/ 0 w 11394183"/>
              <a:gd name="connsiteY47" fmla="*/ 3206684 h 3300883"/>
              <a:gd name="connsiteX48" fmla="*/ 1452 w 11394183"/>
              <a:gd name="connsiteY48" fmla="*/ 3264747 h 3300883"/>
              <a:gd name="connsiteX49" fmla="*/ 5988 w 11394183"/>
              <a:gd name="connsiteY49" fmla="*/ 3287337 h 3300883"/>
              <a:gd name="connsiteX50" fmla="*/ 19459 w 11394183"/>
              <a:gd name="connsiteY50" fmla="*/ 3300883 h 3300883"/>
              <a:gd name="connsiteX51" fmla="*/ 25633 w 11394183"/>
              <a:gd name="connsiteY51" fmla="*/ 3300883 h 3300883"/>
              <a:gd name="connsiteX52" fmla="*/ 26219 w 11394183"/>
              <a:gd name="connsiteY52" fmla="*/ 3300311 h 3300883"/>
              <a:gd name="connsiteX53" fmla="*/ 26699 w 11394183"/>
              <a:gd name="connsiteY53" fmla="*/ 3300883 h 3300883"/>
              <a:gd name="connsiteX54" fmla="*/ 1001629 w 11394183"/>
              <a:gd name="connsiteY54" fmla="*/ 3300883 h 3300883"/>
              <a:gd name="connsiteX55" fmla="*/ 1038606 w 11394183"/>
              <a:gd name="connsiteY55" fmla="*/ 3290150 h 3300883"/>
              <a:gd name="connsiteX56" fmla="*/ 997236 w 11394183"/>
              <a:gd name="connsiteY56" fmla="*/ 3251683 h 3300883"/>
              <a:gd name="connsiteX57" fmla="*/ 706920 w 11394183"/>
              <a:gd name="connsiteY57" fmla="*/ 2937416 h 3300883"/>
              <a:gd name="connsiteX58" fmla="*/ 566116 w 11394183"/>
              <a:gd name="connsiteY58" fmla="*/ 2610810 h 3300883"/>
              <a:gd name="connsiteX59" fmla="*/ 553779 w 11394183"/>
              <a:gd name="connsiteY59" fmla="*/ 2577424 h 3300883"/>
              <a:gd name="connsiteX60" fmla="*/ 545795 w 11394183"/>
              <a:gd name="connsiteY60" fmla="*/ 2556376 h 3300883"/>
              <a:gd name="connsiteX61" fmla="*/ 521117 w 11394183"/>
              <a:gd name="connsiteY61" fmla="*/ 2426459 h 3300883"/>
              <a:gd name="connsiteX62" fmla="*/ 528376 w 11394183"/>
              <a:gd name="connsiteY62" fmla="*/ 2095499 h 3300883"/>
              <a:gd name="connsiteX63" fmla="*/ 538537 w 11394183"/>
              <a:gd name="connsiteY63" fmla="*/ 2069371 h 3300883"/>
              <a:gd name="connsiteX64" fmla="*/ 538537 w 11394183"/>
              <a:gd name="connsiteY64" fmla="*/ 2066467 h 3300883"/>
              <a:gd name="connsiteX65" fmla="*/ 593697 w 11394183"/>
              <a:gd name="connsiteY65" fmla="*/ 1850181 h 3300883"/>
              <a:gd name="connsiteX66" fmla="*/ 880384 w 11394183"/>
              <a:gd name="connsiteY66" fmla="*/ 1419788 h 3300883"/>
              <a:gd name="connsiteX67" fmla="*/ 909415 w 11394183"/>
              <a:gd name="connsiteY67" fmla="*/ 1403095 h 3300883"/>
              <a:gd name="connsiteX68" fmla="*/ 981269 w 11394183"/>
              <a:gd name="connsiteY68" fmla="*/ 1331967 h 3300883"/>
              <a:gd name="connsiteX69" fmla="*/ 1085057 w 11394183"/>
              <a:gd name="connsiteY69" fmla="*/ 1260114 h 3300883"/>
              <a:gd name="connsiteX70" fmla="*/ 1107556 w 11394183"/>
              <a:gd name="connsiteY70" fmla="*/ 1230357 h 3300883"/>
              <a:gd name="connsiteX71" fmla="*/ 1066912 w 11394183"/>
              <a:gd name="connsiteY71" fmla="*/ 1219469 h 3300883"/>
              <a:gd name="connsiteX72" fmla="*/ 76208 w 11394183"/>
              <a:gd name="connsiteY72" fmla="*/ 1218744 h 3300883"/>
              <a:gd name="connsiteX73" fmla="*/ 2529381 w 11394183"/>
              <a:gd name="connsiteY73" fmla="*/ 142 h 3300883"/>
              <a:gd name="connsiteX74" fmla="*/ 2466963 w 11394183"/>
              <a:gd name="connsiteY74" fmla="*/ 46592 h 3300883"/>
              <a:gd name="connsiteX75" fmla="*/ 2497445 w 11394183"/>
              <a:gd name="connsiteY75" fmla="*/ 111914 h 3300883"/>
              <a:gd name="connsiteX76" fmla="*/ 2527929 w 11394183"/>
              <a:gd name="connsiteY76" fmla="*/ 169977 h 3300883"/>
              <a:gd name="connsiteX77" fmla="*/ 2527203 w 11394183"/>
              <a:gd name="connsiteY77" fmla="*/ 1443739 h 3300883"/>
              <a:gd name="connsiteX78" fmla="*/ 2527203 w 11394183"/>
              <a:gd name="connsiteY78" fmla="*/ 1603413 h 3300883"/>
              <a:gd name="connsiteX79" fmla="*/ 2517042 w 11394183"/>
              <a:gd name="connsiteY79" fmla="*/ 1630267 h 3300883"/>
              <a:gd name="connsiteX80" fmla="*/ 2491640 w 11394183"/>
              <a:gd name="connsiteY80" fmla="*/ 1671637 h 3300883"/>
              <a:gd name="connsiteX81" fmla="*/ 2491640 w 11394183"/>
              <a:gd name="connsiteY81" fmla="*/ 1722443 h 3300883"/>
              <a:gd name="connsiteX82" fmla="*/ 2467688 w 11394183"/>
              <a:gd name="connsiteY82" fmla="*/ 1748571 h 3300883"/>
              <a:gd name="connsiteX83" fmla="*/ 2373335 w 11394183"/>
              <a:gd name="connsiteY83" fmla="*/ 1748571 h 3300883"/>
              <a:gd name="connsiteX84" fmla="*/ 2349384 w 11394183"/>
              <a:gd name="connsiteY84" fmla="*/ 1721716 h 3300883"/>
              <a:gd name="connsiteX85" fmla="*/ 2349384 w 11394183"/>
              <a:gd name="connsiteY85" fmla="*/ 1649137 h 3300883"/>
              <a:gd name="connsiteX86" fmla="*/ 2337046 w 11394183"/>
              <a:gd name="connsiteY86" fmla="*/ 1630993 h 3300883"/>
              <a:gd name="connsiteX87" fmla="*/ 2310918 w 11394183"/>
              <a:gd name="connsiteY87" fmla="*/ 1601961 h 3300883"/>
              <a:gd name="connsiteX88" fmla="*/ 2310918 w 11394183"/>
              <a:gd name="connsiteY88" fmla="*/ 861655 h 3300883"/>
              <a:gd name="connsiteX89" fmla="*/ 2322530 w 11394183"/>
              <a:gd name="connsiteY89" fmla="*/ 805769 h 3300883"/>
              <a:gd name="connsiteX90" fmla="*/ 2265193 w 11394183"/>
              <a:gd name="connsiteY90" fmla="*/ 717949 h 3300883"/>
              <a:gd name="connsiteX91" fmla="*/ 2207130 w 11394183"/>
              <a:gd name="connsiteY91" fmla="*/ 781093 h 3300883"/>
              <a:gd name="connsiteX92" fmla="*/ 2253580 w 11394183"/>
              <a:gd name="connsiteY92" fmla="*/ 838430 h 3300883"/>
              <a:gd name="connsiteX93" fmla="*/ 2277531 w 11394183"/>
              <a:gd name="connsiteY93" fmla="*/ 877622 h 3300883"/>
              <a:gd name="connsiteX94" fmla="*/ 2278257 w 11394183"/>
              <a:gd name="connsiteY94" fmla="*/ 1596155 h 3300883"/>
              <a:gd name="connsiteX95" fmla="*/ 2241242 w 11394183"/>
              <a:gd name="connsiteY95" fmla="*/ 1631719 h 3300883"/>
              <a:gd name="connsiteX96" fmla="*/ 2205678 w 11394183"/>
              <a:gd name="connsiteY96" fmla="*/ 1666557 h 3300883"/>
              <a:gd name="connsiteX97" fmla="*/ 2204952 w 11394183"/>
              <a:gd name="connsiteY97" fmla="*/ 1742764 h 3300883"/>
              <a:gd name="connsiteX98" fmla="*/ 2123665 w 11394183"/>
              <a:gd name="connsiteY98" fmla="*/ 1747845 h 3300883"/>
              <a:gd name="connsiteX99" fmla="*/ 2101890 w 11394183"/>
              <a:gd name="connsiteY99" fmla="*/ 1747845 h 3300883"/>
              <a:gd name="connsiteX100" fmla="*/ 2074309 w 11394183"/>
              <a:gd name="connsiteY100" fmla="*/ 1720265 h 3300883"/>
              <a:gd name="connsiteX101" fmla="*/ 2074309 w 11394183"/>
              <a:gd name="connsiteY101" fmla="*/ 1630993 h 3300883"/>
              <a:gd name="connsiteX102" fmla="*/ 2008989 w 11394183"/>
              <a:gd name="connsiteY102" fmla="*/ 1618655 h 3300883"/>
              <a:gd name="connsiteX103" fmla="*/ 2002456 w 11394183"/>
              <a:gd name="connsiteY103" fmla="*/ 1599058 h 3300883"/>
              <a:gd name="connsiteX104" fmla="*/ 2002456 w 11394183"/>
              <a:gd name="connsiteY104" fmla="*/ 1135278 h 3300883"/>
              <a:gd name="connsiteX105" fmla="*/ 2005359 w 11394183"/>
              <a:gd name="connsiteY105" fmla="*/ 1117859 h 3300883"/>
              <a:gd name="connsiteX106" fmla="*/ 1660609 w 11394183"/>
              <a:gd name="connsiteY106" fmla="*/ 1117859 h 3300883"/>
              <a:gd name="connsiteX107" fmla="*/ 1623594 w 11394183"/>
              <a:gd name="connsiteY107" fmla="*/ 1104795 h 3300883"/>
              <a:gd name="connsiteX108" fmla="*/ 1617788 w 11394183"/>
              <a:gd name="connsiteY108" fmla="*/ 1073586 h 3300883"/>
              <a:gd name="connsiteX109" fmla="*/ 1617788 w 11394183"/>
              <a:gd name="connsiteY109" fmla="*/ 606177 h 3300883"/>
              <a:gd name="connsiteX110" fmla="*/ 1623594 w 11394183"/>
              <a:gd name="connsiteY110" fmla="*/ 575693 h 3300883"/>
              <a:gd name="connsiteX111" fmla="*/ 1623594 w 11394183"/>
              <a:gd name="connsiteY111" fmla="*/ 576420 h 3300883"/>
              <a:gd name="connsiteX112" fmla="*/ 1631577 w 11394183"/>
              <a:gd name="connsiteY112" fmla="*/ 561903 h 3300883"/>
              <a:gd name="connsiteX113" fmla="*/ 1640287 w 11394183"/>
              <a:gd name="connsiteY113" fmla="*/ 498760 h 3300883"/>
              <a:gd name="connsiteX114" fmla="*/ 1579321 w 11394183"/>
              <a:gd name="connsiteY114" fmla="*/ 467551 h 3300883"/>
              <a:gd name="connsiteX115" fmla="*/ 1526338 w 11394183"/>
              <a:gd name="connsiteY115" fmla="*/ 523437 h 3300883"/>
              <a:gd name="connsiteX116" fmla="*/ 1551015 w 11394183"/>
              <a:gd name="connsiteY116" fmla="*/ 578596 h 3300883"/>
              <a:gd name="connsiteX117" fmla="*/ 1581498 w 11394183"/>
              <a:gd name="connsiteY117" fmla="*/ 629402 h 3300883"/>
              <a:gd name="connsiteX118" fmla="*/ 1581498 w 11394183"/>
              <a:gd name="connsiteY118" fmla="*/ 1122214 h 3300883"/>
              <a:gd name="connsiteX119" fmla="*/ 1585853 w 11394183"/>
              <a:gd name="connsiteY119" fmla="*/ 1149068 h 3300883"/>
              <a:gd name="connsiteX120" fmla="*/ 1615610 w 11394183"/>
              <a:gd name="connsiteY120" fmla="*/ 1141084 h 3300883"/>
              <a:gd name="connsiteX121" fmla="*/ 1943667 w 11394183"/>
              <a:gd name="connsiteY121" fmla="*/ 1141084 h 3300883"/>
              <a:gd name="connsiteX122" fmla="*/ 1972699 w 11394183"/>
              <a:gd name="connsiteY122" fmla="*/ 1149793 h 3300883"/>
              <a:gd name="connsiteX123" fmla="*/ 1979957 w 11394183"/>
              <a:gd name="connsiteY123" fmla="*/ 1165761 h 3300883"/>
              <a:gd name="connsiteX124" fmla="*/ 1980683 w 11394183"/>
              <a:gd name="connsiteY124" fmla="*/ 1611396 h 3300883"/>
              <a:gd name="connsiteX125" fmla="*/ 1968344 w 11394183"/>
              <a:gd name="connsiteY125" fmla="*/ 1630267 h 3300883"/>
              <a:gd name="connsiteX126" fmla="*/ 1938587 w 11394183"/>
              <a:gd name="connsiteY126" fmla="*/ 1673814 h 3300883"/>
              <a:gd name="connsiteX127" fmla="*/ 1939313 w 11394183"/>
              <a:gd name="connsiteY127" fmla="*/ 1724619 h 3300883"/>
              <a:gd name="connsiteX128" fmla="*/ 1916087 w 11394183"/>
              <a:gd name="connsiteY128" fmla="*/ 1747845 h 3300883"/>
              <a:gd name="connsiteX129" fmla="*/ 1821734 w 11394183"/>
              <a:gd name="connsiteY129" fmla="*/ 1747845 h 3300883"/>
              <a:gd name="connsiteX130" fmla="*/ 1797784 w 11394183"/>
              <a:gd name="connsiteY130" fmla="*/ 1720991 h 3300883"/>
              <a:gd name="connsiteX131" fmla="*/ 1797784 w 11394183"/>
              <a:gd name="connsiteY131" fmla="*/ 1648412 h 3300883"/>
              <a:gd name="connsiteX132" fmla="*/ 1783993 w 11394183"/>
              <a:gd name="connsiteY132" fmla="*/ 1629541 h 3300883"/>
              <a:gd name="connsiteX133" fmla="*/ 1760768 w 11394183"/>
              <a:gd name="connsiteY133" fmla="*/ 1599784 h 3300883"/>
              <a:gd name="connsiteX134" fmla="*/ 1760768 w 11394183"/>
              <a:gd name="connsiteY134" fmla="*/ 1367531 h 3300883"/>
              <a:gd name="connsiteX135" fmla="*/ 1726656 w 11394183"/>
              <a:gd name="connsiteY135" fmla="*/ 1333418 h 3300883"/>
              <a:gd name="connsiteX136" fmla="*/ 1349971 w 11394183"/>
              <a:gd name="connsiteY136" fmla="*/ 1334145 h 3300883"/>
              <a:gd name="connsiteX137" fmla="*/ 1301343 w 11394183"/>
              <a:gd name="connsiteY137" fmla="*/ 1318178 h 3300883"/>
              <a:gd name="connsiteX138" fmla="*/ 1212797 w 11394183"/>
              <a:gd name="connsiteY138" fmla="*/ 1320354 h 3300883"/>
              <a:gd name="connsiteX139" fmla="*/ 1212071 w 11394183"/>
              <a:gd name="connsiteY139" fmla="*/ 1411078 h 3300883"/>
              <a:gd name="connsiteX140" fmla="*/ 1299166 w 11394183"/>
              <a:gd name="connsiteY140" fmla="*/ 1409626 h 3300883"/>
              <a:gd name="connsiteX141" fmla="*/ 1307149 w 11394183"/>
              <a:gd name="connsiteY141" fmla="*/ 1395111 h 3300883"/>
              <a:gd name="connsiteX142" fmla="*/ 1307149 w 11394183"/>
              <a:gd name="connsiteY142" fmla="*/ 1395837 h 3300883"/>
              <a:gd name="connsiteX143" fmla="*/ 1353600 w 11394183"/>
              <a:gd name="connsiteY143" fmla="*/ 1352289 h 3300883"/>
              <a:gd name="connsiteX144" fmla="*/ 1683835 w 11394183"/>
              <a:gd name="connsiteY144" fmla="*/ 1353015 h 3300883"/>
              <a:gd name="connsiteX145" fmla="*/ 1707060 w 11394183"/>
              <a:gd name="connsiteY145" fmla="*/ 1372612 h 3300883"/>
              <a:gd name="connsiteX146" fmla="*/ 1713592 w 11394183"/>
              <a:gd name="connsiteY146" fmla="*/ 1400191 h 3300883"/>
              <a:gd name="connsiteX147" fmla="*/ 1715043 w 11394183"/>
              <a:gd name="connsiteY147" fmla="*/ 1614299 h 3300883"/>
              <a:gd name="connsiteX148" fmla="*/ 1696899 w 11394183"/>
              <a:gd name="connsiteY148" fmla="*/ 1630267 h 3300883"/>
              <a:gd name="connsiteX149" fmla="*/ 1661335 w 11394183"/>
              <a:gd name="connsiteY149" fmla="*/ 1670911 h 3300883"/>
              <a:gd name="connsiteX150" fmla="*/ 1662061 w 11394183"/>
              <a:gd name="connsiteY150" fmla="*/ 1718087 h 3300883"/>
              <a:gd name="connsiteX151" fmla="*/ 1633030 w 11394183"/>
              <a:gd name="connsiteY151" fmla="*/ 1747119 h 3300883"/>
              <a:gd name="connsiteX152" fmla="*/ 1545934 w 11394183"/>
              <a:gd name="connsiteY152" fmla="*/ 1747119 h 3300883"/>
              <a:gd name="connsiteX153" fmla="*/ 1519080 w 11394183"/>
              <a:gd name="connsiteY153" fmla="*/ 1719540 h 3300883"/>
              <a:gd name="connsiteX154" fmla="*/ 1519080 w 11394183"/>
              <a:gd name="connsiteY154" fmla="*/ 1668734 h 3300883"/>
              <a:gd name="connsiteX155" fmla="*/ 1495129 w 11394183"/>
              <a:gd name="connsiteY155" fmla="*/ 1617928 h 3300883"/>
              <a:gd name="connsiteX156" fmla="*/ 1490048 w 11394183"/>
              <a:gd name="connsiteY156" fmla="*/ 1504706 h 3300883"/>
              <a:gd name="connsiteX157" fmla="*/ 1465372 w 11394183"/>
              <a:gd name="connsiteY157" fmla="*/ 1499625 h 3300883"/>
              <a:gd name="connsiteX158" fmla="*/ 934093 w 11394183"/>
              <a:gd name="connsiteY158" fmla="*/ 1499625 h 3300883"/>
              <a:gd name="connsiteX159" fmla="*/ 833208 w 11394183"/>
              <a:gd name="connsiteY159" fmla="*/ 1502528 h 3300883"/>
              <a:gd name="connsiteX160" fmla="*/ 794741 w 11394183"/>
              <a:gd name="connsiteY160" fmla="*/ 1533737 h 3300883"/>
              <a:gd name="connsiteX161" fmla="*/ 898529 w 11394183"/>
              <a:gd name="connsiteY161" fmla="*/ 1533737 h 3300883"/>
              <a:gd name="connsiteX162" fmla="*/ 1415292 w 11394183"/>
              <a:gd name="connsiteY162" fmla="*/ 1533737 h 3300883"/>
              <a:gd name="connsiteX163" fmla="*/ 1450130 w 11394183"/>
              <a:gd name="connsiteY163" fmla="*/ 1543898 h 3300883"/>
              <a:gd name="connsiteX164" fmla="*/ 1452307 w 11394183"/>
              <a:gd name="connsiteY164" fmla="*/ 1580187 h 3300883"/>
              <a:gd name="connsiteX165" fmla="*/ 1408034 w 11394183"/>
              <a:gd name="connsiteY165" fmla="*/ 1629541 h 3300883"/>
              <a:gd name="connsiteX166" fmla="*/ 1384083 w 11394183"/>
              <a:gd name="connsiteY166" fmla="*/ 1652766 h 3300883"/>
              <a:gd name="connsiteX167" fmla="*/ 1384083 w 11394183"/>
              <a:gd name="connsiteY167" fmla="*/ 1663653 h 3300883"/>
              <a:gd name="connsiteX168" fmla="*/ 1299891 w 11394183"/>
              <a:gd name="connsiteY168" fmla="*/ 1744942 h 3300883"/>
              <a:gd name="connsiteX169" fmla="*/ 1211345 w 11394183"/>
              <a:gd name="connsiteY169" fmla="*/ 1834214 h 3300883"/>
              <a:gd name="connsiteX170" fmla="*/ 1211345 w 11394183"/>
              <a:gd name="connsiteY170" fmla="*/ 1961227 h 3300883"/>
              <a:gd name="connsiteX171" fmla="*/ 1184491 w 11394183"/>
              <a:gd name="connsiteY171" fmla="*/ 1988082 h 3300883"/>
              <a:gd name="connsiteX172" fmla="*/ 1137315 w 11394183"/>
              <a:gd name="connsiteY172" fmla="*/ 1988082 h 3300883"/>
              <a:gd name="connsiteX173" fmla="*/ 1090864 w 11394183"/>
              <a:gd name="connsiteY173" fmla="*/ 2009129 h 3300883"/>
              <a:gd name="connsiteX174" fmla="*/ 1057477 w 11394183"/>
              <a:gd name="connsiteY174" fmla="*/ 2016388 h 3300883"/>
              <a:gd name="connsiteX175" fmla="*/ 557408 w 11394183"/>
              <a:gd name="connsiteY175" fmla="*/ 2014210 h 3300883"/>
              <a:gd name="connsiteX176" fmla="*/ 586439 w 11394183"/>
              <a:gd name="connsiteY176" fmla="*/ 2049048 h 3300883"/>
              <a:gd name="connsiteX177" fmla="*/ 1056026 w 11394183"/>
              <a:gd name="connsiteY177" fmla="*/ 2049048 h 3300883"/>
              <a:gd name="connsiteX178" fmla="*/ 1090864 w 11394183"/>
              <a:gd name="connsiteY178" fmla="*/ 2059209 h 3300883"/>
              <a:gd name="connsiteX179" fmla="*/ 1094493 w 11394183"/>
              <a:gd name="connsiteY179" fmla="*/ 2116546 h 3300883"/>
              <a:gd name="connsiteX180" fmla="*/ 1206991 w 11394183"/>
              <a:gd name="connsiteY180" fmla="*/ 2122353 h 3300883"/>
              <a:gd name="connsiteX181" fmla="*/ 1210619 w 11394183"/>
              <a:gd name="connsiteY181" fmla="*/ 2245011 h 3300883"/>
              <a:gd name="connsiteX182" fmla="*/ 1189571 w 11394183"/>
              <a:gd name="connsiteY182" fmla="*/ 2266060 h 3300883"/>
              <a:gd name="connsiteX183" fmla="*/ 1142395 w 11394183"/>
              <a:gd name="connsiteY183" fmla="*/ 2266060 h 3300883"/>
              <a:gd name="connsiteX184" fmla="*/ 1093767 w 11394183"/>
              <a:gd name="connsiteY184" fmla="*/ 2301623 h 3300883"/>
              <a:gd name="connsiteX185" fmla="*/ 1061832 w 11394183"/>
              <a:gd name="connsiteY185" fmla="*/ 2313962 h 3300883"/>
              <a:gd name="connsiteX186" fmla="*/ 528376 w 11394183"/>
              <a:gd name="connsiteY186" fmla="*/ 2313962 h 3300883"/>
              <a:gd name="connsiteX187" fmla="*/ 559586 w 11394183"/>
              <a:gd name="connsiteY187" fmla="*/ 2346622 h 3300883"/>
              <a:gd name="connsiteX188" fmla="*/ 1055300 w 11394183"/>
              <a:gd name="connsiteY188" fmla="*/ 2346622 h 3300883"/>
              <a:gd name="connsiteX189" fmla="*/ 1091589 w 11394183"/>
              <a:gd name="connsiteY189" fmla="*/ 2358235 h 3300883"/>
              <a:gd name="connsiteX190" fmla="*/ 1137315 w 11394183"/>
              <a:gd name="connsiteY190" fmla="*/ 2399605 h 3300883"/>
              <a:gd name="connsiteX191" fmla="*/ 1210619 w 11394183"/>
              <a:gd name="connsiteY191" fmla="*/ 2470732 h 3300883"/>
              <a:gd name="connsiteX192" fmla="*/ 1137315 w 11394183"/>
              <a:gd name="connsiteY192" fmla="*/ 2543311 h 3300883"/>
              <a:gd name="connsiteX193" fmla="*/ 1092315 w 11394183"/>
              <a:gd name="connsiteY193" fmla="*/ 2569440 h 3300883"/>
              <a:gd name="connsiteX194" fmla="*/ 1057477 w 11394183"/>
              <a:gd name="connsiteY194" fmla="*/ 2578149 h 3300883"/>
              <a:gd name="connsiteX195" fmla="*/ 557408 w 11394183"/>
              <a:gd name="connsiteY195" fmla="*/ 2578875 h 3300883"/>
              <a:gd name="connsiteX196" fmla="*/ 595875 w 11394183"/>
              <a:gd name="connsiteY196" fmla="*/ 2599197 h 3300883"/>
              <a:gd name="connsiteX197" fmla="*/ 1048042 w 11394183"/>
              <a:gd name="connsiteY197" fmla="*/ 2599922 h 3300883"/>
              <a:gd name="connsiteX198" fmla="*/ 1087235 w 11394183"/>
              <a:gd name="connsiteY198" fmla="*/ 2608632 h 3300883"/>
              <a:gd name="connsiteX199" fmla="*/ 1095218 w 11394183"/>
              <a:gd name="connsiteY199" fmla="*/ 2673954 h 3300883"/>
              <a:gd name="connsiteX200" fmla="*/ 1204087 w 11394183"/>
              <a:gd name="connsiteY200" fmla="*/ 2679034 h 3300883"/>
              <a:gd name="connsiteX201" fmla="*/ 1209894 w 11394183"/>
              <a:gd name="connsiteY201" fmla="*/ 2713872 h 3300883"/>
              <a:gd name="connsiteX202" fmla="*/ 1209167 w 11394183"/>
              <a:gd name="connsiteY202" fmla="*/ 2855401 h 3300883"/>
              <a:gd name="connsiteX203" fmla="*/ 1235296 w 11394183"/>
              <a:gd name="connsiteY203" fmla="*/ 2882255 h 3300883"/>
              <a:gd name="connsiteX204" fmla="*/ 1376825 w 11394183"/>
              <a:gd name="connsiteY204" fmla="*/ 2880804 h 3300883"/>
              <a:gd name="connsiteX205" fmla="*/ 1423276 w 11394183"/>
              <a:gd name="connsiteY205" fmla="*/ 2925802 h 3300883"/>
              <a:gd name="connsiteX206" fmla="*/ 1448678 w 11394183"/>
              <a:gd name="connsiteY206" fmla="*/ 3003462 h 3300883"/>
              <a:gd name="connsiteX207" fmla="*/ 1450856 w 11394183"/>
              <a:gd name="connsiteY207" fmla="*/ 3023784 h 3300883"/>
              <a:gd name="connsiteX208" fmla="*/ 1450856 w 11394183"/>
              <a:gd name="connsiteY208" fmla="*/ 3300883 h 3300883"/>
              <a:gd name="connsiteX209" fmla="*/ 1490048 w 11394183"/>
              <a:gd name="connsiteY209" fmla="*/ 3300883 h 3300883"/>
              <a:gd name="connsiteX210" fmla="*/ 1490048 w 11394183"/>
              <a:gd name="connsiteY210" fmla="*/ 3027414 h 3300883"/>
              <a:gd name="connsiteX211" fmla="*/ 1496580 w 11394183"/>
              <a:gd name="connsiteY211" fmla="*/ 2990398 h 3300883"/>
              <a:gd name="connsiteX212" fmla="*/ 1495855 w 11394183"/>
              <a:gd name="connsiteY212" fmla="*/ 2991124 h 3300883"/>
              <a:gd name="connsiteX213" fmla="*/ 1500210 w 11394183"/>
              <a:gd name="connsiteY213" fmla="*/ 2986043 h 3300883"/>
              <a:gd name="connsiteX214" fmla="*/ 1551741 w 11394183"/>
              <a:gd name="connsiteY214" fmla="*/ 2972979 h 3300883"/>
              <a:gd name="connsiteX215" fmla="*/ 1553918 w 11394183"/>
              <a:gd name="connsiteY215" fmla="*/ 2915641 h 3300883"/>
              <a:gd name="connsiteX216" fmla="*/ 1601821 w 11394183"/>
              <a:gd name="connsiteY216" fmla="*/ 2869191 h 3300883"/>
              <a:gd name="connsiteX217" fmla="*/ 1698350 w 11394183"/>
              <a:gd name="connsiteY217" fmla="*/ 2879352 h 3300883"/>
              <a:gd name="connsiteX218" fmla="*/ 1712866 w 11394183"/>
              <a:gd name="connsiteY218" fmla="*/ 3041929 h 3300883"/>
              <a:gd name="connsiteX219" fmla="*/ 1713637 w 11394183"/>
              <a:gd name="connsiteY219" fmla="*/ 3300883 h 3300883"/>
              <a:gd name="connsiteX220" fmla="*/ 1762496 w 11394183"/>
              <a:gd name="connsiteY220" fmla="*/ 3300883 h 3300883"/>
              <a:gd name="connsiteX221" fmla="*/ 1762220 w 11394183"/>
              <a:gd name="connsiteY221" fmla="*/ 3001284 h 3300883"/>
              <a:gd name="connsiteX222" fmla="*/ 1790526 w 11394183"/>
              <a:gd name="connsiteY222" fmla="*/ 2986043 h 3300883"/>
              <a:gd name="connsiteX223" fmla="*/ 1831896 w 11394183"/>
              <a:gd name="connsiteY223" fmla="*/ 2943947 h 3300883"/>
              <a:gd name="connsiteX224" fmla="*/ 1905926 w 11394183"/>
              <a:gd name="connsiteY224" fmla="*/ 2869917 h 3300883"/>
              <a:gd name="connsiteX225" fmla="*/ 1978506 w 11394183"/>
              <a:gd name="connsiteY225" fmla="*/ 2878626 h 3300883"/>
              <a:gd name="connsiteX226" fmla="*/ 1982134 w 11394183"/>
              <a:gd name="connsiteY226" fmla="*/ 2968624 h 3300883"/>
              <a:gd name="connsiteX227" fmla="*/ 1991570 w 11394183"/>
              <a:gd name="connsiteY227" fmla="*/ 2992576 h 3300883"/>
              <a:gd name="connsiteX228" fmla="*/ 2016247 w 11394183"/>
              <a:gd name="connsiteY228" fmla="*/ 3034671 h 3300883"/>
              <a:gd name="connsiteX229" fmla="*/ 2016442 w 11394183"/>
              <a:gd name="connsiteY229" fmla="*/ 3300883 h 3300883"/>
              <a:gd name="connsiteX230" fmla="*/ 2053457 w 11394183"/>
              <a:gd name="connsiteY230" fmla="*/ 3300883 h 3300883"/>
              <a:gd name="connsiteX231" fmla="*/ 2053262 w 11394183"/>
              <a:gd name="connsiteY231" fmla="*/ 3025236 h 3300883"/>
              <a:gd name="connsiteX232" fmla="*/ 2088826 w 11394183"/>
              <a:gd name="connsiteY232" fmla="*/ 2983866 h 3300883"/>
              <a:gd name="connsiteX233" fmla="*/ 2106244 w 11394183"/>
              <a:gd name="connsiteY233" fmla="*/ 2966447 h 3300883"/>
              <a:gd name="connsiteX234" fmla="*/ 2106244 w 11394183"/>
              <a:gd name="connsiteY234" fmla="*/ 2944673 h 3300883"/>
              <a:gd name="connsiteX235" fmla="*/ 2184631 w 11394183"/>
              <a:gd name="connsiteY235" fmla="*/ 2869917 h 3300883"/>
              <a:gd name="connsiteX236" fmla="*/ 2254307 w 11394183"/>
              <a:gd name="connsiteY236" fmla="*/ 2880078 h 3300883"/>
              <a:gd name="connsiteX237" fmla="*/ 2257210 w 11394183"/>
              <a:gd name="connsiteY237" fmla="*/ 2970075 h 3300883"/>
              <a:gd name="connsiteX238" fmla="*/ 2277531 w 11394183"/>
              <a:gd name="connsiteY238" fmla="*/ 2993301 h 3300883"/>
              <a:gd name="connsiteX239" fmla="*/ 2316725 w 11394183"/>
              <a:gd name="connsiteY239" fmla="*/ 3035397 h 3300883"/>
              <a:gd name="connsiteX240" fmla="*/ 2316725 w 11394183"/>
              <a:gd name="connsiteY240" fmla="*/ 3300883 h 3300883"/>
              <a:gd name="connsiteX241" fmla="*/ 2350697 w 11394183"/>
              <a:gd name="connsiteY241" fmla="*/ 3300883 h 3300883"/>
              <a:gd name="connsiteX242" fmla="*/ 2350836 w 11394183"/>
              <a:gd name="connsiteY242" fmla="*/ 3033946 h 3300883"/>
              <a:gd name="connsiteX243" fmla="*/ 2360997 w 11394183"/>
              <a:gd name="connsiteY243" fmla="*/ 2992576 h 3300883"/>
              <a:gd name="connsiteX244" fmla="*/ 2386399 w 11394183"/>
              <a:gd name="connsiteY244" fmla="*/ 2983866 h 3300883"/>
              <a:gd name="connsiteX245" fmla="*/ 2383497 w 11394183"/>
              <a:gd name="connsiteY245" fmla="*/ 2901126 h 3300883"/>
              <a:gd name="connsiteX246" fmla="*/ 2403093 w 11394183"/>
              <a:gd name="connsiteY246" fmla="*/ 2869917 h 3300883"/>
              <a:gd name="connsiteX247" fmla="*/ 2522123 w 11394183"/>
              <a:gd name="connsiteY247" fmla="*/ 2870642 h 3300883"/>
              <a:gd name="connsiteX248" fmla="*/ 2530832 w 11394183"/>
              <a:gd name="connsiteY248" fmla="*/ 2880804 h 3300883"/>
              <a:gd name="connsiteX249" fmla="*/ 2537364 w 11394183"/>
              <a:gd name="connsiteY249" fmla="*/ 2992576 h 3300883"/>
              <a:gd name="connsiteX250" fmla="*/ 2632443 w 11394183"/>
              <a:gd name="connsiteY250" fmla="*/ 2985317 h 3300883"/>
              <a:gd name="connsiteX251" fmla="*/ 2663652 w 11394183"/>
              <a:gd name="connsiteY251" fmla="*/ 2954835 h 3300883"/>
              <a:gd name="connsiteX252" fmla="*/ 2752198 w 11394183"/>
              <a:gd name="connsiteY252" fmla="*/ 2869191 h 3300883"/>
              <a:gd name="connsiteX253" fmla="*/ 2798649 w 11394183"/>
              <a:gd name="connsiteY253" fmla="*/ 2869191 h 3300883"/>
              <a:gd name="connsiteX254" fmla="*/ 2798649 w 11394183"/>
              <a:gd name="connsiteY254" fmla="*/ 2879352 h 3300883"/>
              <a:gd name="connsiteX255" fmla="*/ 2681797 w 11394183"/>
              <a:gd name="connsiteY255" fmla="*/ 2879352 h 3300883"/>
              <a:gd name="connsiteX256" fmla="*/ 2710828 w 11394183"/>
              <a:gd name="connsiteY256" fmla="*/ 2880804 h 3300883"/>
              <a:gd name="connsiteX257" fmla="*/ 2809536 w 11394183"/>
              <a:gd name="connsiteY257" fmla="*/ 2985317 h 3300883"/>
              <a:gd name="connsiteX258" fmla="*/ 2910420 w 11394183"/>
              <a:gd name="connsiteY258" fmla="*/ 2984592 h 3300883"/>
              <a:gd name="connsiteX259" fmla="*/ 2940177 w 11394183"/>
              <a:gd name="connsiteY259" fmla="*/ 2956286 h 3300883"/>
              <a:gd name="connsiteX260" fmla="*/ 2938000 w 11394183"/>
              <a:gd name="connsiteY260" fmla="*/ 2915733 h 3300883"/>
              <a:gd name="connsiteX261" fmla="*/ 2946568 w 11394183"/>
              <a:gd name="connsiteY261" fmla="*/ 2876375 h 3300883"/>
              <a:gd name="connsiteX262" fmla="*/ 2945985 w 11394183"/>
              <a:gd name="connsiteY262" fmla="*/ 2876449 h 3300883"/>
              <a:gd name="connsiteX263" fmla="*/ 2946710 w 11394183"/>
              <a:gd name="connsiteY263" fmla="*/ 2875723 h 3300883"/>
              <a:gd name="connsiteX264" fmla="*/ 2946568 w 11394183"/>
              <a:gd name="connsiteY264" fmla="*/ 2876375 h 3300883"/>
              <a:gd name="connsiteX265" fmla="*/ 3016658 w 11394183"/>
              <a:gd name="connsiteY265" fmla="*/ 2867467 h 3300883"/>
              <a:gd name="connsiteX266" fmla="*/ 3086787 w 11394183"/>
              <a:gd name="connsiteY266" fmla="*/ 2878626 h 3300883"/>
              <a:gd name="connsiteX267" fmla="*/ 3094045 w 11394183"/>
              <a:gd name="connsiteY267" fmla="*/ 2908384 h 3300883"/>
              <a:gd name="connsiteX268" fmla="*/ 3169527 w 11394183"/>
              <a:gd name="connsiteY268" fmla="*/ 2984592 h 3300883"/>
              <a:gd name="connsiteX269" fmla="*/ 3215978 w 11394183"/>
              <a:gd name="connsiteY269" fmla="*/ 2938141 h 3300883"/>
              <a:gd name="connsiteX270" fmla="*/ 3282751 w 11394183"/>
              <a:gd name="connsiteY270" fmla="*/ 2869191 h 3300883"/>
              <a:gd name="connsiteX271" fmla="*/ 3453311 w 11394183"/>
              <a:gd name="connsiteY271" fmla="*/ 2869917 h 3300883"/>
              <a:gd name="connsiteX272" fmla="*/ 3498311 w 11394183"/>
              <a:gd name="connsiteY272" fmla="*/ 2827095 h 3300883"/>
              <a:gd name="connsiteX273" fmla="*/ 3496859 w 11394183"/>
              <a:gd name="connsiteY273" fmla="*/ 2565810 h 3300883"/>
              <a:gd name="connsiteX274" fmla="*/ 3544761 w 11394183"/>
              <a:gd name="connsiteY274" fmla="*/ 2520086 h 3300883"/>
              <a:gd name="connsiteX275" fmla="*/ 3591938 w 11394183"/>
              <a:gd name="connsiteY275" fmla="*/ 2520086 h 3300883"/>
              <a:gd name="connsiteX276" fmla="*/ 3613711 w 11394183"/>
              <a:gd name="connsiteY276" fmla="*/ 2507022 h 3300883"/>
              <a:gd name="connsiteX277" fmla="*/ 3646372 w 11394183"/>
              <a:gd name="connsiteY277" fmla="*/ 2481619 h 3300883"/>
              <a:gd name="connsiteX278" fmla="*/ 4048460 w 11394183"/>
              <a:gd name="connsiteY278" fmla="*/ 2481619 h 3300883"/>
              <a:gd name="connsiteX279" fmla="*/ 4078217 w 11394183"/>
              <a:gd name="connsiteY279" fmla="*/ 2489602 h 3300883"/>
              <a:gd name="connsiteX280" fmla="*/ 4063702 w 11394183"/>
              <a:gd name="connsiteY280" fmla="*/ 2557827 h 3300883"/>
              <a:gd name="connsiteX281" fmla="*/ 3740724 w 11394183"/>
              <a:gd name="connsiteY281" fmla="*/ 3121765 h 3300883"/>
              <a:gd name="connsiteX282" fmla="*/ 3566535 w 11394183"/>
              <a:gd name="connsiteY282" fmla="*/ 3262569 h 3300883"/>
              <a:gd name="connsiteX283" fmla="*/ 3548027 w 11394183"/>
              <a:gd name="connsiteY283" fmla="*/ 3286067 h 3300883"/>
              <a:gd name="connsiteX284" fmla="*/ 3562779 w 11394183"/>
              <a:gd name="connsiteY284" fmla="*/ 3300883 h 3300883"/>
              <a:gd name="connsiteX285" fmla="*/ 4927481 w 11394183"/>
              <a:gd name="connsiteY285" fmla="*/ 3300883 h 3300883"/>
              <a:gd name="connsiteX286" fmla="*/ 6796755 w 11394183"/>
              <a:gd name="connsiteY286" fmla="*/ 3296863 h 3300883"/>
              <a:gd name="connsiteX287" fmla="*/ 9075283 w 11394183"/>
              <a:gd name="connsiteY287" fmla="*/ 3297407 h 3300883"/>
              <a:gd name="connsiteX288" fmla="*/ 9637770 w 11394183"/>
              <a:gd name="connsiteY288" fmla="*/ 3298133 h 3300883"/>
              <a:gd name="connsiteX289" fmla="*/ 9759703 w 11394183"/>
              <a:gd name="connsiteY289" fmla="*/ 3262569 h 3300883"/>
              <a:gd name="connsiteX290" fmla="*/ 10484767 w 11394183"/>
              <a:gd name="connsiteY290" fmla="*/ 2822015 h 3300883"/>
              <a:gd name="connsiteX291" fmla="*/ 11394183 w 11394183"/>
              <a:gd name="connsiteY291" fmla="*/ 2251543 h 3300883"/>
              <a:gd name="connsiteX292" fmla="*/ 9760429 w 11394183"/>
              <a:gd name="connsiteY292" fmla="*/ 1255034 h 3300883"/>
              <a:gd name="connsiteX293" fmla="*/ 9609464 w 11394183"/>
              <a:gd name="connsiteY293" fmla="*/ 1208583 h 3300883"/>
              <a:gd name="connsiteX294" fmla="*/ 6151074 w 11394183"/>
              <a:gd name="connsiteY294" fmla="*/ 1210034 h 3300883"/>
              <a:gd name="connsiteX295" fmla="*/ 3621696 w 11394183"/>
              <a:gd name="connsiteY295" fmla="*/ 1208583 h 3300883"/>
              <a:gd name="connsiteX296" fmla="*/ 3552745 w 11394183"/>
              <a:gd name="connsiteY296" fmla="*/ 1211486 h 3300883"/>
              <a:gd name="connsiteX297" fmla="*/ 3526616 w 11394183"/>
              <a:gd name="connsiteY297" fmla="*/ 1225276 h 3300883"/>
              <a:gd name="connsiteX298" fmla="*/ 3541858 w 11394183"/>
              <a:gd name="connsiteY298" fmla="*/ 1252131 h 3300883"/>
              <a:gd name="connsiteX299" fmla="*/ 3581050 w 11394183"/>
              <a:gd name="connsiteY299" fmla="*/ 1278984 h 3300883"/>
              <a:gd name="connsiteX300" fmla="*/ 4092007 w 11394183"/>
              <a:gd name="connsiteY300" fmla="*/ 2112917 h 3300883"/>
              <a:gd name="connsiteX301" fmla="*/ 4068782 w 11394183"/>
              <a:gd name="connsiteY301" fmla="*/ 2144852 h 3300883"/>
              <a:gd name="connsiteX302" fmla="*/ 3644195 w 11394183"/>
              <a:gd name="connsiteY302" fmla="*/ 2144127 h 3300883"/>
              <a:gd name="connsiteX303" fmla="*/ 3623147 w 11394183"/>
              <a:gd name="connsiteY303" fmla="*/ 2136142 h 3300883"/>
              <a:gd name="connsiteX304" fmla="*/ 3589760 w 11394183"/>
              <a:gd name="connsiteY304" fmla="*/ 2117998 h 3300883"/>
              <a:gd name="connsiteX305" fmla="*/ 3504842 w 11394183"/>
              <a:gd name="connsiteY305" fmla="*/ 2105660 h 3300883"/>
              <a:gd name="connsiteX306" fmla="*/ 3499037 w 11394183"/>
              <a:gd name="connsiteY306" fmla="*/ 2089693 h 3300883"/>
              <a:gd name="connsiteX307" fmla="*/ 3499037 w 11394183"/>
              <a:gd name="connsiteY307" fmla="*/ 1765989 h 3300883"/>
              <a:gd name="connsiteX308" fmla="*/ 3504842 w 11394183"/>
              <a:gd name="connsiteY308" fmla="*/ 1750022 h 3300883"/>
              <a:gd name="connsiteX309" fmla="*/ 3491053 w 11394183"/>
              <a:gd name="connsiteY309" fmla="*/ 1744216 h 3300883"/>
              <a:gd name="connsiteX310" fmla="*/ 3248639 w 11394183"/>
              <a:gd name="connsiteY310" fmla="*/ 1744942 h 3300883"/>
              <a:gd name="connsiteX311" fmla="*/ 3186220 w 11394183"/>
              <a:gd name="connsiteY311" fmla="*/ 1683975 h 3300883"/>
              <a:gd name="connsiteX312" fmla="*/ 3172431 w 11394183"/>
              <a:gd name="connsiteY312" fmla="*/ 1617928 h 3300883"/>
              <a:gd name="connsiteX313" fmla="*/ 3165898 w 11394183"/>
              <a:gd name="connsiteY313" fmla="*/ 1591074 h 3300883"/>
              <a:gd name="connsiteX314" fmla="*/ 3165898 w 11394183"/>
              <a:gd name="connsiteY314" fmla="*/ 1007539 h 3300883"/>
              <a:gd name="connsiteX315" fmla="*/ 3172375 w 11394183"/>
              <a:gd name="connsiteY315" fmla="*/ 980915 h 3300883"/>
              <a:gd name="connsiteX316" fmla="*/ 3171705 w 11394183"/>
              <a:gd name="connsiteY316" fmla="*/ 981410 h 3300883"/>
              <a:gd name="connsiteX317" fmla="*/ 3172431 w 11394183"/>
              <a:gd name="connsiteY317" fmla="*/ 980685 h 3300883"/>
              <a:gd name="connsiteX318" fmla="*/ 3172375 w 11394183"/>
              <a:gd name="connsiteY318" fmla="*/ 980915 h 3300883"/>
              <a:gd name="connsiteX319" fmla="*/ 3184225 w 11394183"/>
              <a:gd name="connsiteY319" fmla="*/ 972157 h 3300883"/>
              <a:gd name="connsiteX320" fmla="*/ 3200011 w 11394183"/>
              <a:gd name="connsiteY320" fmla="*/ 972701 h 3300883"/>
              <a:gd name="connsiteX321" fmla="*/ 3781369 w 11394183"/>
              <a:gd name="connsiteY321" fmla="*/ 972701 h 3300883"/>
              <a:gd name="connsiteX322" fmla="*/ 3809675 w 11394183"/>
              <a:gd name="connsiteY322" fmla="*/ 981410 h 3300883"/>
              <a:gd name="connsiteX323" fmla="*/ 3808949 w 11394183"/>
              <a:gd name="connsiteY323" fmla="*/ 980685 h 3300883"/>
              <a:gd name="connsiteX324" fmla="*/ 3813303 w 11394183"/>
              <a:gd name="connsiteY324" fmla="*/ 984314 h 3300883"/>
              <a:gd name="connsiteX325" fmla="*/ 3811127 w 11394183"/>
              <a:gd name="connsiteY325" fmla="*/ 986491 h 3300883"/>
              <a:gd name="connsiteX326" fmla="*/ 3831448 w 11394183"/>
              <a:gd name="connsiteY326" fmla="*/ 1017700 h 3300883"/>
              <a:gd name="connsiteX327" fmla="*/ 3912011 w 11394183"/>
              <a:gd name="connsiteY327" fmla="*/ 1017700 h 3300883"/>
              <a:gd name="connsiteX328" fmla="*/ 3919269 w 11394183"/>
              <a:gd name="connsiteY328" fmla="*/ 1010442 h 3300883"/>
              <a:gd name="connsiteX329" fmla="*/ 3926527 w 11394183"/>
              <a:gd name="connsiteY329" fmla="*/ 1002459 h 3300883"/>
              <a:gd name="connsiteX330" fmla="*/ 3928705 w 11394183"/>
              <a:gd name="connsiteY330" fmla="*/ 934960 h 3300883"/>
              <a:gd name="connsiteX331" fmla="*/ 3838706 w 11394183"/>
              <a:gd name="connsiteY331" fmla="*/ 922621 h 3300883"/>
              <a:gd name="connsiteX332" fmla="*/ 3790078 w 11394183"/>
              <a:gd name="connsiteY332" fmla="*/ 939315 h 3300883"/>
              <a:gd name="connsiteX333" fmla="*/ 3191301 w 11394183"/>
              <a:gd name="connsiteY333" fmla="*/ 939315 h 3300883"/>
              <a:gd name="connsiteX334" fmla="*/ 3141947 w 11394183"/>
              <a:gd name="connsiteY334" fmla="*/ 987217 h 3300883"/>
              <a:gd name="connsiteX335" fmla="*/ 3141947 w 11394183"/>
              <a:gd name="connsiteY335" fmla="*/ 1596881 h 3300883"/>
              <a:gd name="connsiteX336" fmla="*/ 3117271 w 11394183"/>
              <a:gd name="connsiteY336" fmla="*/ 1630267 h 3300883"/>
              <a:gd name="connsiteX337" fmla="*/ 3049046 w 11394183"/>
              <a:gd name="connsiteY337" fmla="*/ 1702846 h 3300883"/>
              <a:gd name="connsiteX338" fmla="*/ 3049773 w 11394183"/>
              <a:gd name="connsiteY338" fmla="*/ 1724619 h 3300883"/>
              <a:gd name="connsiteX339" fmla="*/ 3030176 w 11394183"/>
              <a:gd name="connsiteY339" fmla="*/ 1746393 h 3300883"/>
              <a:gd name="connsiteX340" fmla="*/ 2968483 w 11394183"/>
              <a:gd name="connsiteY340" fmla="*/ 1746393 h 3300883"/>
              <a:gd name="connsiteX341" fmla="*/ 2909695 w 11394183"/>
              <a:gd name="connsiteY341" fmla="*/ 1689782 h 3300883"/>
              <a:gd name="connsiteX342" fmla="*/ 2874131 w 11394183"/>
              <a:gd name="connsiteY342" fmla="*/ 1617928 h 3300883"/>
              <a:gd name="connsiteX343" fmla="*/ 2863970 w 11394183"/>
              <a:gd name="connsiteY343" fmla="*/ 1584542 h 3300883"/>
              <a:gd name="connsiteX344" fmla="*/ 2863970 w 11394183"/>
              <a:gd name="connsiteY344" fmla="*/ 535775 h 3300883"/>
              <a:gd name="connsiteX345" fmla="*/ 2871228 w 11394183"/>
              <a:gd name="connsiteY345" fmla="*/ 502389 h 3300883"/>
              <a:gd name="connsiteX346" fmla="*/ 2870501 w 11394183"/>
              <a:gd name="connsiteY346" fmla="*/ 503114 h 3300883"/>
              <a:gd name="connsiteX347" fmla="*/ 2906066 w 11394183"/>
              <a:gd name="connsiteY347" fmla="*/ 494405 h 3300883"/>
              <a:gd name="connsiteX348" fmla="*/ 3344443 w 11394183"/>
              <a:gd name="connsiteY348" fmla="*/ 495131 h 3300883"/>
              <a:gd name="connsiteX349" fmla="*/ 3378556 w 11394183"/>
              <a:gd name="connsiteY349" fmla="*/ 460293 h 3300883"/>
              <a:gd name="connsiteX350" fmla="*/ 3378556 w 11394183"/>
              <a:gd name="connsiteY350" fmla="*/ 206266 h 3300883"/>
              <a:gd name="connsiteX351" fmla="*/ 3393071 w 11394183"/>
              <a:gd name="connsiteY351" fmla="*/ 176509 h 3300883"/>
              <a:gd name="connsiteX352" fmla="*/ 3414845 w 11394183"/>
              <a:gd name="connsiteY352" fmla="*/ 154735 h 3300883"/>
              <a:gd name="connsiteX353" fmla="*/ 3417022 w 11394183"/>
              <a:gd name="connsiteY353" fmla="*/ 92317 h 3300883"/>
              <a:gd name="connsiteX354" fmla="*/ 3349523 w 11394183"/>
              <a:gd name="connsiteY354" fmla="*/ 62560 h 3300883"/>
              <a:gd name="connsiteX355" fmla="*/ 3300169 w 11394183"/>
              <a:gd name="connsiteY355" fmla="*/ 109736 h 3300883"/>
              <a:gd name="connsiteX356" fmla="*/ 3330653 w 11394183"/>
              <a:gd name="connsiteY356" fmla="*/ 180863 h 3300883"/>
              <a:gd name="connsiteX357" fmla="*/ 3352427 w 11394183"/>
              <a:gd name="connsiteY357" fmla="*/ 224411 h 3300883"/>
              <a:gd name="connsiteX358" fmla="*/ 3353153 w 11394183"/>
              <a:gd name="connsiteY358" fmla="*/ 438519 h 3300883"/>
              <a:gd name="connsiteX359" fmla="*/ 3319041 w 11394183"/>
              <a:gd name="connsiteY359" fmla="*/ 472632 h 3300883"/>
              <a:gd name="connsiteX360" fmla="*/ 2869050 w 11394183"/>
              <a:gd name="connsiteY360" fmla="*/ 471179 h 3300883"/>
              <a:gd name="connsiteX361" fmla="*/ 2825503 w 11394183"/>
              <a:gd name="connsiteY361" fmla="*/ 513276 h 3300883"/>
              <a:gd name="connsiteX362" fmla="*/ 2826955 w 11394183"/>
              <a:gd name="connsiteY362" fmla="*/ 1601961 h 3300883"/>
              <a:gd name="connsiteX363" fmla="*/ 2800100 w 11394183"/>
              <a:gd name="connsiteY363" fmla="*/ 1631719 h 3300883"/>
              <a:gd name="connsiteX364" fmla="*/ 2768891 w 11394183"/>
              <a:gd name="connsiteY364" fmla="*/ 1661476 h 3300883"/>
              <a:gd name="connsiteX365" fmla="*/ 2768891 w 11394183"/>
              <a:gd name="connsiteY365" fmla="*/ 1686878 h 3300883"/>
              <a:gd name="connsiteX366" fmla="*/ 2708650 w 11394183"/>
              <a:gd name="connsiteY366" fmla="*/ 1747845 h 3300883"/>
              <a:gd name="connsiteX367" fmla="*/ 2626636 w 11394183"/>
              <a:gd name="connsiteY367" fmla="*/ 1667282 h 3300883"/>
              <a:gd name="connsiteX368" fmla="*/ 2593976 w 11394183"/>
              <a:gd name="connsiteY368" fmla="*/ 1631719 h 3300883"/>
              <a:gd name="connsiteX369" fmla="*/ 2570751 w 11394183"/>
              <a:gd name="connsiteY369" fmla="*/ 1619380 h 3300883"/>
              <a:gd name="connsiteX370" fmla="*/ 2566396 w 11394183"/>
              <a:gd name="connsiteY370" fmla="*/ 1580914 h 3300883"/>
              <a:gd name="connsiteX371" fmla="*/ 2566396 w 11394183"/>
              <a:gd name="connsiteY371" fmla="*/ 137317 h 3300883"/>
              <a:gd name="connsiteX372" fmla="*/ 2573653 w 11394183"/>
              <a:gd name="connsiteY372" fmla="*/ 104655 h 3300883"/>
              <a:gd name="connsiteX373" fmla="*/ 2573653 w 11394183"/>
              <a:gd name="connsiteY373" fmla="*/ 105382 h 3300883"/>
              <a:gd name="connsiteX374" fmla="*/ 2580912 w 11394183"/>
              <a:gd name="connsiteY374" fmla="*/ 97398 h 3300883"/>
              <a:gd name="connsiteX375" fmla="*/ 2588896 w 11394183"/>
              <a:gd name="connsiteY375" fmla="*/ 40786 h 3300883"/>
              <a:gd name="connsiteX376" fmla="*/ 2529381 w 11394183"/>
              <a:gd name="connsiteY376" fmla="*/ 142 h 3300883"/>
              <a:gd name="connsiteX0" fmla="*/ 3168075 w 11394183"/>
              <a:gd name="connsiteY0" fmla="*/ 3011446 h 3300883"/>
              <a:gd name="connsiteX1" fmla="*/ 3141946 w 11394183"/>
              <a:gd name="connsiteY1" fmla="*/ 3047736 h 3300883"/>
              <a:gd name="connsiteX2" fmla="*/ 3141946 w 11394183"/>
              <a:gd name="connsiteY2" fmla="*/ 3300883 h 3300883"/>
              <a:gd name="connsiteX3" fmla="*/ 3165898 w 11394183"/>
              <a:gd name="connsiteY3" fmla="*/ 3300883 h 3300883"/>
              <a:gd name="connsiteX4" fmla="*/ 3165898 w 11394183"/>
              <a:gd name="connsiteY4" fmla="*/ 3029591 h 3300883"/>
              <a:gd name="connsiteX5" fmla="*/ 3168075 w 11394183"/>
              <a:gd name="connsiteY5" fmla="*/ 3011446 h 3300883"/>
              <a:gd name="connsiteX6" fmla="*/ 2591366 w 11394183"/>
              <a:gd name="connsiteY6" fmla="*/ 3007317 h 3300883"/>
              <a:gd name="connsiteX7" fmla="*/ 2577282 w 11394183"/>
              <a:gd name="connsiteY7" fmla="*/ 3041202 h 3300883"/>
              <a:gd name="connsiteX8" fmla="*/ 2577491 w 11394183"/>
              <a:gd name="connsiteY8" fmla="*/ 3300883 h 3300883"/>
              <a:gd name="connsiteX9" fmla="*/ 2606313 w 11394183"/>
              <a:gd name="connsiteY9" fmla="*/ 3300883 h 3300883"/>
              <a:gd name="connsiteX10" fmla="*/ 2606313 w 11394183"/>
              <a:gd name="connsiteY10" fmla="*/ 3041928 h 3300883"/>
              <a:gd name="connsiteX11" fmla="*/ 2610667 w 11394183"/>
              <a:gd name="connsiteY11" fmla="*/ 3013622 h 3300883"/>
              <a:gd name="connsiteX12" fmla="*/ 2591366 w 11394183"/>
              <a:gd name="connsiteY12" fmla="*/ 3007317 h 3300883"/>
              <a:gd name="connsiteX13" fmla="*/ 2903083 w 11394183"/>
              <a:gd name="connsiteY13" fmla="*/ 3005447 h 3300883"/>
              <a:gd name="connsiteX14" fmla="*/ 2887195 w 11394183"/>
              <a:gd name="connsiteY14" fmla="*/ 3009994 h 3300883"/>
              <a:gd name="connsiteX15" fmla="*/ 2877033 w 11394183"/>
              <a:gd name="connsiteY15" fmla="*/ 3048460 h 3300883"/>
              <a:gd name="connsiteX16" fmla="*/ 2877033 w 11394183"/>
              <a:gd name="connsiteY16" fmla="*/ 3300883 h 3300883"/>
              <a:gd name="connsiteX17" fmla="*/ 2924210 w 11394183"/>
              <a:gd name="connsiteY17" fmla="*/ 3300883 h 3300883"/>
              <a:gd name="connsiteX18" fmla="*/ 2924210 w 11394183"/>
              <a:gd name="connsiteY18" fmla="*/ 3039025 h 3300883"/>
              <a:gd name="connsiteX19" fmla="*/ 2903083 w 11394183"/>
              <a:gd name="connsiteY19" fmla="*/ 3005447 h 3300883"/>
              <a:gd name="connsiteX20" fmla="*/ 1413840 w 11394183"/>
              <a:gd name="connsiteY20" fmla="*/ 2870642 h 3300883"/>
              <a:gd name="connsiteX21" fmla="*/ 1414566 w 11394183"/>
              <a:gd name="connsiteY21" fmla="*/ 2874271 h 3300883"/>
              <a:gd name="connsiteX22" fmla="*/ 1228038 w 11394183"/>
              <a:gd name="connsiteY22" fmla="*/ 2874271 h 3300883"/>
              <a:gd name="connsiteX23" fmla="*/ 1228038 w 11394183"/>
              <a:gd name="connsiteY23" fmla="*/ 2870642 h 3300883"/>
              <a:gd name="connsiteX24" fmla="*/ 1413840 w 11394183"/>
              <a:gd name="connsiteY24" fmla="*/ 2870642 h 3300883"/>
              <a:gd name="connsiteX25" fmla="*/ 3635032 w 11394183"/>
              <a:gd name="connsiteY25" fmla="*/ 2179418 h 3300883"/>
              <a:gd name="connsiteX26" fmla="*/ 3649275 w 11394183"/>
              <a:gd name="connsiteY26" fmla="*/ 2179690 h 3300883"/>
              <a:gd name="connsiteX27" fmla="*/ 4079669 w 11394183"/>
              <a:gd name="connsiteY27" fmla="*/ 2179690 h 3300883"/>
              <a:gd name="connsiteX28" fmla="*/ 4093459 w 11394183"/>
              <a:gd name="connsiteY28" fmla="*/ 2186222 h 3300883"/>
              <a:gd name="connsiteX29" fmla="*/ 3622421 w 11394183"/>
              <a:gd name="connsiteY29" fmla="*/ 2186222 h 3300883"/>
              <a:gd name="connsiteX30" fmla="*/ 3624598 w 11394183"/>
              <a:gd name="connsiteY30" fmla="*/ 2190577 h 3300883"/>
              <a:gd name="connsiteX31" fmla="*/ 4062975 w 11394183"/>
              <a:gd name="connsiteY31" fmla="*/ 2190577 h 3300883"/>
              <a:gd name="connsiteX32" fmla="*/ 4102168 w 11394183"/>
              <a:gd name="connsiteY32" fmla="*/ 2228318 h 3300883"/>
              <a:gd name="connsiteX33" fmla="*/ 4093459 w 11394183"/>
              <a:gd name="connsiteY33" fmla="*/ 2416298 h 3300883"/>
              <a:gd name="connsiteX34" fmla="*/ 4059347 w 11394183"/>
              <a:gd name="connsiteY34" fmla="*/ 2447507 h 3300883"/>
              <a:gd name="connsiteX35" fmla="*/ 3650000 w 11394183"/>
              <a:gd name="connsiteY35" fmla="*/ 2447507 h 3300883"/>
              <a:gd name="connsiteX36" fmla="*/ 3621696 w 11394183"/>
              <a:gd name="connsiteY36" fmla="*/ 2418475 h 3300883"/>
              <a:gd name="connsiteX37" fmla="*/ 3598470 w 11394183"/>
              <a:gd name="connsiteY37" fmla="*/ 2396702 h 3300883"/>
              <a:gd name="connsiteX38" fmla="*/ 3504842 w 11394183"/>
              <a:gd name="connsiteY38" fmla="*/ 2387266 h 3300883"/>
              <a:gd name="connsiteX39" fmla="*/ 3506294 w 11394183"/>
              <a:gd name="connsiteY39" fmla="*/ 2251543 h 3300883"/>
              <a:gd name="connsiteX40" fmla="*/ 3618791 w 11394183"/>
              <a:gd name="connsiteY40" fmla="*/ 2250818 h 3300883"/>
              <a:gd name="connsiteX41" fmla="*/ 3620969 w 11394183"/>
              <a:gd name="connsiteY41" fmla="*/ 2195657 h 3300883"/>
              <a:gd name="connsiteX42" fmla="*/ 3622421 w 11394183"/>
              <a:gd name="connsiteY42" fmla="*/ 2186222 h 3300883"/>
              <a:gd name="connsiteX43" fmla="*/ 3635032 w 11394183"/>
              <a:gd name="connsiteY43" fmla="*/ 2179418 h 3300883"/>
              <a:gd name="connsiteX44" fmla="*/ 76208 w 11394183"/>
              <a:gd name="connsiteY44" fmla="*/ 1218744 h 3300883"/>
              <a:gd name="connsiteX45" fmla="*/ 0 w 11394183"/>
              <a:gd name="connsiteY45" fmla="*/ 1294951 h 3300883"/>
              <a:gd name="connsiteX46" fmla="*/ 0 w 11394183"/>
              <a:gd name="connsiteY46" fmla="*/ 1338499 h 3300883"/>
              <a:gd name="connsiteX47" fmla="*/ 0 w 11394183"/>
              <a:gd name="connsiteY47" fmla="*/ 3206684 h 3300883"/>
              <a:gd name="connsiteX48" fmla="*/ 1452 w 11394183"/>
              <a:gd name="connsiteY48" fmla="*/ 3264747 h 3300883"/>
              <a:gd name="connsiteX49" fmla="*/ 5988 w 11394183"/>
              <a:gd name="connsiteY49" fmla="*/ 3287337 h 3300883"/>
              <a:gd name="connsiteX50" fmla="*/ 19459 w 11394183"/>
              <a:gd name="connsiteY50" fmla="*/ 3300883 h 3300883"/>
              <a:gd name="connsiteX51" fmla="*/ 25633 w 11394183"/>
              <a:gd name="connsiteY51" fmla="*/ 3300883 h 3300883"/>
              <a:gd name="connsiteX52" fmla="*/ 26219 w 11394183"/>
              <a:gd name="connsiteY52" fmla="*/ 3300311 h 3300883"/>
              <a:gd name="connsiteX53" fmla="*/ 26699 w 11394183"/>
              <a:gd name="connsiteY53" fmla="*/ 3300883 h 3300883"/>
              <a:gd name="connsiteX54" fmla="*/ 1001629 w 11394183"/>
              <a:gd name="connsiteY54" fmla="*/ 3300883 h 3300883"/>
              <a:gd name="connsiteX55" fmla="*/ 1038606 w 11394183"/>
              <a:gd name="connsiteY55" fmla="*/ 3290150 h 3300883"/>
              <a:gd name="connsiteX56" fmla="*/ 997236 w 11394183"/>
              <a:gd name="connsiteY56" fmla="*/ 3251683 h 3300883"/>
              <a:gd name="connsiteX57" fmla="*/ 706920 w 11394183"/>
              <a:gd name="connsiteY57" fmla="*/ 2937416 h 3300883"/>
              <a:gd name="connsiteX58" fmla="*/ 566116 w 11394183"/>
              <a:gd name="connsiteY58" fmla="*/ 2610810 h 3300883"/>
              <a:gd name="connsiteX59" fmla="*/ 553779 w 11394183"/>
              <a:gd name="connsiteY59" fmla="*/ 2577424 h 3300883"/>
              <a:gd name="connsiteX60" fmla="*/ 545795 w 11394183"/>
              <a:gd name="connsiteY60" fmla="*/ 2556376 h 3300883"/>
              <a:gd name="connsiteX61" fmla="*/ 521117 w 11394183"/>
              <a:gd name="connsiteY61" fmla="*/ 2426459 h 3300883"/>
              <a:gd name="connsiteX62" fmla="*/ 528376 w 11394183"/>
              <a:gd name="connsiteY62" fmla="*/ 2095499 h 3300883"/>
              <a:gd name="connsiteX63" fmla="*/ 538537 w 11394183"/>
              <a:gd name="connsiteY63" fmla="*/ 2069371 h 3300883"/>
              <a:gd name="connsiteX64" fmla="*/ 538537 w 11394183"/>
              <a:gd name="connsiteY64" fmla="*/ 2066467 h 3300883"/>
              <a:gd name="connsiteX65" fmla="*/ 593697 w 11394183"/>
              <a:gd name="connsiteY65" fmla="*/ 1850181 h 3300883"/>
              <a:gd name="connsiteX66" fmla="*/ 880384 w 11394183"/>
              <a:gd name="connsiteY66" fmla="*/ 1419788 h 3300883"/>
              <a:gd name="connsiteX67" fmla="*/ 909415 w 11394183"/>
              <a:gd name="connsiteY67" fmla="*/ 1403095 h 3300883"/>
              <a:gd name="connsiteX68" fmla="*/ 981269 w 11394183"/>
              <a:gd name="connsiteY68" fmla="*/ 1331967 h 3300883"/>
              <a:gd name="connsiteX69" fmla="*/ 1085057 w 11394183"/>
              <a:gd name="connsiteY69" fmla="*/ 1260114 h 3300883"/>
              <a:gd name="connsiteX70" fmla="*/ 1107556 w 11394183"/>
              <a:gd name="connsiteY70" fmla="*/ 1230357 h 3300883"/>
              <a:gd name="connsiteX71" fmla="*/ 1066912 w 11394183"/>
              <a:gd name="connsiteY71" fmla="*/ 1219469 h 3300883"/>
              <a:gd name="connsiteX72" fmla="*/ 76208 w 11394183"/>
              <a:gd name="connsiteY72" fmla="*/ 1218744 h 3300883"/>
              <a:gd name="connsiteX73" fmla="*/ 2529381 w 11394183"/>
              <a:gd name="connsiteY73" fmla="*/ 142 h 3300883"/>
              <a:gd name="connsiteX74" fmla="*/ 2466963 w 11394183"/>
              <a:gd name="connsiteY74" fmla="*/ 46592 h 3300883"/>
              <a:gd name="connsiteX75" fmla="*/ 2497445 w 11394183"/>
              <a:gd name="connsiteY75" fmla="*/ 111914 h 3300883"/>
              <a:gd name="connsiteX76" fmla="*/ 2527929 w 11394183"/>
              <a:gd name="connsiteY76" fmla="*/ 169977 h 3300883"/>
              <a:gd name="connsiteX77" fmla="*/ 2527203 w 11394183"/>
              <a:gd name="connsiteY77" fmla="*/ 1443739 h 3300883"/>
              <a:gd name="connsiteX78" fmla="*/ 2527203 w 11394183"/>
              <a:gd name="connsiteY78" fmla="*/ 1603413 h 3300883"/>
              <a:gd name="connsiteX79" fmla="*/ 2517042 w 11394183"/>
              <a:gd name="connsiteY79" fmla="*/ 1630267 h 3300883"/>
              <a:gd name="connsiteX80" fmla="*/ 2491640 w 11394183"/>
              <a:gd name="connsiteY80" fmla="*/ 1671637 h 3300883"/>
              <a:gd name="connsiteX81" fmla="*/ 2491640 w 11394183"/>
              <a:gd name="connsiteY81" fmla="*/ 1722443 h 3300883"/>
              <a:gd name="connsiteX82" fmla="*/ 2467688 w 11394183"/>
              <a:gd name="connsiteY82" fmla="*/ 1748571 h 3300883"/>
              <a:gd name="connsiteX83" fmla="*/ 2373335 w 11394183"/>
              <a:gd name="connsiteY83" fmla="*/ 1748571 h 3300883"/>
              <a:gd name="connsiteX84" fmla="*/ 2349384 w 11394183"/>
              <a:gd name="connsiteY84" fmla="*/ 1721716 h 3300883"/>
              <a:gd name="connsiteX85" fmla="*/ 2349384 w 11394183"/>
              <a:gd name="connsiteY85" fmla="*/ 1649137 h 3300883"/>
              <a:gd name="connsiteX86" fmla="*/ 2337046 w 11394183"/>
              <a:gd name="connsiteY86" fmla="*/ 1630993 h 3300883"/>
              <a:gd name="connsiteX87" fmla="*/ 2310918 w 11394183"/>
              <a:gd name="connsiteY87" fmla="*/ 1601961 h 3300883"/>
              <a:gd name="connsiteX88" fmla="*/ 2310918 w 11394183"/>
              <a:gd name="connsiteY88" fmla="*/ 861655 h 3300883"/>
              <a:gd name="connsiteX89" fmla="*/ 2322530 w 11394183"/>
              <a:gd name="connsiteY89" fmla="*/ 805769 h 3300883"/>
              <a:gd name="connsiteX90" fmla="*/ 2265193 w 11394183"/>
              <a:gd name="connsiteY90" fmla="*/ 717949 h 3300883"/>
              <a:gd name="connsiteX91" fmla="*/ 2207130 w 11394183"/>
              <a:gd name="connsiteY91" fmla="*/ 781093 h 3300883"/>
              <a:gd name="connsiteX92" fmla="*/ 2253580 w 11394183"/>
              <a:gd name="connsiteY92" fmla="*/ 838430 h 3300883"/>
              <a:gd name="connsiteX93" fmla="*/ 2277531 w 11394183"/>
              <a:gd name="connsiteY93" fmla="*/ 877622 h 3300883"/>
              <a:gd name="connsiteX94" fmla="*/ 2278257 w 11394183"/>
              <a:gd name="connsiteY94" fmla="*/ 1596155 h 3300883"/>
              <a:gd name="connsiteX95" fmla="*/ 2241242 w 11394183"/>
              <a:gd name="connsiteY95" fmla="*/ 1631719 h 3300883"/>
              <a:gd name="connsiteX96" fmla="*/ 2205678 w 11394183"/>
              <a:gd name="connsiteY96" fmla="*/ 1666557 h 3300883"/>
              <a:gd name="connsiteX97" fmla="*/ 2204952 w 11394183"/>
              <a:gd name="connsiteY97" fmla="*/ 1742764 h 3300883"/>
              <a:gd name="connsiteX98" fmla="*/ 2123665 w 11394183"/>
              <a:gd name="connsiteY98" fmla="*/ 1747845 h 3300883"/>
              <a:gd name="connsiteX99" fmla="*/ 2101890 w 11394183"/>
              <a:gd name="connsiteY99" fmla="*/ 1747845 h 3300883"/>
              <a:gd name="connsiteX100" fmla="*/ 2074309 w 11394183"/>
              <a:gd name="connsiteY100" fmla="*/ 1720265 h 3300883"/>
              <a:gd name="connsiteX101" fmla="*/ 2074309 w 11394183"/>
              <a:gd name="connsiteY101" fmla="*/ 1630993 h 3300883"/>
              <a:gd name="connsiteX102" fmla="*/ 2008989 w 11394183"/>
              <a:gd name="connsiteY102" fmla="*/ 1618655 h 3300883"/>
              <a:gd name="connsiteX103" fmla="*/ 2002456 w 11394183"/>
              <a:gd name="connsiteY103" fmla="*/ 1599058 h 3300883"/>
              <a:gd name="connsiteX104" fmla="*/ 2002456 w 11394183"/>
              <a:gd name="connsiteY104" fmla="*/ 1135278 h 3300883"/>
              <a:gd name="connsiteX105" fmla="*/ 2005359 w 11394183"/>
              <a:gd name="connsiteY105" fmla="*/ 1117859 h 3300883"/>
              <a:gd name="connsiteX106" fmla="*/ 1660609 w 11394183"/>
              <a:gd name="connsiteY106" fmla="*/ 1117859 h 3300883"/>
              <a:gd name="connsiteX107" fmla="*/ 1623594 w 11394183"/>
              <a:gd name="connsiteY107" fmla="*/ 1104795 h 3300883"/>
              <a:gd name="connsiteX108" fmla="*/ 1617788 w 11394183"/>
              <a:gd name="connsiteY108" fmla="*/ 1073586 h 3300883"/>
              <a:gd name="connsiteX109" fmla="*/ 1617788 w 11394183"/>
              <a:gd name="connsiteY109" fmla="*/ 606177 h 3300883"/>
              <a:gd name="connsiteX110" fmla="*/ 1623594 w 11394183"/>
              <a:gd name="connsiteY110" fmla="*/ 575693 h 3300883"/>
              <a:gd name="connsiteX111" fmla="*/ 1623594 w 11394183"/>
              <a:gd name="connsiteY111" fmla="*/ 576420 h 3300883"/>
              <a:gd name="connsiteX112" fmla="*/ 1631577 w 11394183"/>
              <a:gd name="connsiteY112" fmla="*/ 561903 h 3300883"/>
              <a:gd name="connsiteX113" fmla="*/ 1640287 w 11394183"/>
              <a:gd name="connsiteY113" fmla="*/ 498760 h 3300883"/>
              <a:gd name="connsiteX114" fmla="*/ 1579321 w 11394183"/>
              <a:gd name="connsiteY114" fmla="*/ 467551 h 3300883"/>
              <a:gd name="connsiteX115" fmla="*/ 1526338 w 11394183"/>
              <a:gd name="connsiteY115" fmla="*/ 523437 h 3300883"/>
              <a:gd name="connsiteX116" fmla="*/ 1551015 w 11394183"/>
              <a:gd name="connsiteY116" fmla="*/ 578596 h 3300883"/>
              <a:gd name="connsiteX117" fmla="*/ 1581498 w 11394183"/>
              <a:gd name="connsiteY117" fmla="*/ 629402 h 3300883"/>
              <a:gd name="connsiteX118" fmla="*/ 1581498 w 11394183"/>
              <a:gd name="connsiteY118" fmla="*/ 1122214 h 3300883"/>
              <a:gd name="connsiteX119" fmla="*/ 1585853 w 11394183"/>
              <a:gd name="connsiteY119" fmla="*/ 1149068 h 3300883"/>
              <a:gd name="connsiteX120" fmla="*/ 1615610 w 11394183"/>
              <a:gd name="connsiteY120" fmla="*/ 1141084 h 3300883"/>
              <a:gd name="connsiteX121" fmla="*/ 1943667 w 11394183"/>
              <a:gd name="connsiteY121" fmla="*/ 1141084 h 3300883"/>
              <a:gd name="connsiteX122" fmla="*/ 1972699 w 11394183"/>
              <a:gd name="connsiteY122" fmla="*/ 1149793 h 3300883"/>
              <a:gd name="connsiteX123" fmla="*/ 1979957 w 11394183"/>
              <a:gd name="connsiteY123" fmla="*/ 1165761 h 3300883"/>
              <a:gd name="connsiteX124" fmla="*/ 1980683 w 11394183"/>
              <a:gd name="connsiteY124" fmla="*/ 1611396 h 3300883"/>
              <a:gd name="connsiteX125" fmla="*/ 1968344 w 11394183"/>
              <a:gd name="connsiteY125" fmla="*/ 1630267 h 3300883"/>
              <a:gd name="connsiteX126" fmla="*/ 1938587 w 11394183"/>
              <a:gd name="connsiteY126" fmla="*/ 1673814 h 3300883"/>
              <a:gd name="connsiteX127" fmla="*/ 1939313 w 11394183"/>
              <a:gd name="connsiteY127" fmla="*/ 1724619 h 3300883"/>
              <a:gd name="connsiteX128" fmla="*/ 1916087 w 11394183"/>
              <a:gd name="connsiteY128" fmla="*/ 1747845 h 3300883"/>
              <a:gd name="connsiteX129" fmla="*/ 1821734 w 11394183"/>
              <a:gd name="connsiteY129" fmla="*/ 1747845 h 3300883"/>
              <a:gd name="connsiteX130" fmla="*/ 1797784 w 11394183"/>
              <a:gd name="connsiteY130" fmla="*/ 1720991 h 3300883"/>
              <a:gd name="connsiteX131" fmla="*/ 1797784 w 11394183"/>
              <a:gd name="connsiteY131" fmla="*/ 1648412 h 3300883"/>
              <a:gd name="connsiteX132" fmla="*/ 1783993 w 11394183"/>
              <a:gd name="connsiteY132" fmla="*/ 1629541 h 3300883"/>
              <a:gd name="connsiteX133" fmla="*/ 1760768 w 11394183"/>
              <a:gd name="connsiteY133" fmla="*/ 1599784 h 3300883"/>
              <a:gd name="connsiteX134" fmla="*/ 1760768 w 11394183"/>
              <a:gd name="connsiteY134" fmla="*/ 1367531 h 3300883"/>
              <a:gd name="connsiteX135" fmla="*/ 1726656 w 11394183"/>
              <a:gd name="connsiteY135" fmla="*/ 1333418 h 3300883"/>
              <a:gd name="connsiteX136" fmla="*/ 1349971 w 11394183"/>
              <a:gd name="connsiteY136" fmla="*/ 1334145 h 3300883"/>
              <a:gd name="connsiteX137" fmla="*/ 1301343 w 11394183"/>
              <a:gd name="connsiteY137" fmla="*/ 1318178 h 3300883"/>
              <a:gd name="connsiteX138" fmla="*/ 1212797 w 11394183"/>
              <a:gd name="connsiteY138" fmla="*/ 1320354 h 3300883"/>
              <a:gd name="connsiteX139" fmla="*/ 1212071 w 11394183"/>
              <a:gd name="connsiteY139" fmla="*/ 1411078 h 3300883"/>
              <a:gd name="connsiteX140" fmla="*/ 1299166 w 11394183"/>
              <a:gd name="connsiteY140" fmla="*/ 1409626 h 3300883"/>
              <a:gd name="connsiteX141" fmla="*/ 1307149 w 11394183"/>
              <a:gd name="connsiteY141" fmla="*/ 1395111 h 3300883"/>
              <a:gd name="connsiteX142" fmla="*/ 1307149 w 11394183"/>
              <a:gd name="connsiteY142" fmla="*/ 1395837 h 3300883"/>
              <a:gd name="connsiteX143" fmla="*/ 1353600 w 11394183"/>
              <a:gd name="connsiteY143" fmla="*/ 1352289 h 3300883"/>
              <a:gd name="connsiteX144" fmla="*/ 1683835 w 11394183"/>
              <a:gd name="connsiteY144" fmla="*/ 1353015 h 3300883"/>
              <a:gd name="connsiteX145" fmla="*/ 1707060 w 11394183"/>
              <a:gd name="connsiteY145" fmla="*/ 1372612 h 3300883"/>
              <a:gd name="connsiteX146" fmla="*/ 1713592 w 11394183"/>
              <a:gd name="connsiteY146" fmla="*/ 1400191 h 3300883"/>
              <a:gd name="connsiteX147" fmla="*/ 1715043 w 11394183"/>
              <a:gd name="connsiteY147" fmla="*/ 1614299 h 3300883"/>
              <a:gd name="connsiteX148" fmla="*/ 1696899 w 11394183"/>
              <a:gd name="connsiteY148" fmla="*/ 1630267 h 3300883"/>
              <a:gd name="connsiteX149" fmla="*/ 1661335 w 11394183"/>
              <a:gd name="connsiteY149" fmla="*/ 1670911 h 3300883"/>
              <a:gd name="connsiteX150" fmla="*/ 1662061 w 11394183"/>
              <a:gd name="connsiteY150" fmla="*/ 1718087 h 3300883"/>
              <a:gd name="connsiteX151" fmla="*/ 1633030 w 11394183"/>
              <a:gd name="connsiteY151" fmla="*/ 1747119 h 3300883"/>
              <a:gd name="connsiteX152" fmla="*/ 1545934 w 11394183"/>
              <a:gd name="connsiteY152" fmla="*/ 1747119 h 3300883"/>
              <a:gd name="connsiteX153" fmla="*/ 1519080 w 11394183"/>
              <a:gd name="connsiteY153" fmla="*/ 1719540 h 3300883"/>
              <a:gd name="connsiteX154" fmla="*/ 1519080 w 11394183"/>
              <a:gd name="connsiteY154" fmla="*/ 1668734 h 3300883"/>
              <a:gd name="connsiteX155" fmla="*/ 1495129 w 11394183"/>
              <a:gd name="connsiteY155" fmla="*/ 1617928 h 3300883"/>
              <a:gd name="connsiteX156" fmla="*/ 1490048 w 11394183"/>
              <a:gd name="connsiteY156" fmla="*/ 1504706 h 3300883"/>
              <a:gd name="connsiteX157" fmla="*/ 1465372 w 11394183"/>
              <a:gd name="connsiteY157" fmla="*/ 1499625 h 3300883"/>
              <a:gd name="connsiteX158" fmla="*/ 934093 w 11394183"/>
              <a:gd name="connsiteY158" fmla="*/ 1499625 h 3300883"/>
              <a:gd name="connsiteX159" fmla="*/ 833208 w 11394183"/>
              <a:gd name="connsiteY159" fmla="*/ 1502528 h 3300883"/>
              <a:gd name="connsiteX160" fmla="*/ 794741 w 11394183"/>
              <a:gd name="connsiteY160" fmla="*/ 1533737 h 3300883"/>
              <a:gd name="connsiteX161" fmla="*/ 898529 w 11394183"/>
              <a:gd name="connsiteY161" fmla="*/ 1533737 h 3300883"/>
              <a:gd name="connsiteX162" fmla="*/ 1415292 w 11394183"/>
              <a:gd name="connsiteY162" fmla="*/ 1533737 h 3300883"/>
              <a:gd name="connsiteX163" fmla="*/ 1450130 w 11394183"/>
              <a:gd name="connsiteY163" fmla="*/ 1543898 h 3300883"/>
              <a:gd name="connsiteX164" fmla="*/ 1452307 w 11394183"/>
              <a:gd name="connsiteY164" fmla="*/ 1580187 h 3300883"/>
              <a:gd name="connsiteX165" fmla="*/ 1408034 w 11394183"/>
              <a:gd name="connsiteY165" fmla="*/ 1629541 h 3300883"/>
              <a:gd name="connsiteX166" fmla="*/ 1384083 w 11394183"/>
              <a:gd name="connsiteY166" fmla="*/ 1652766 h 3300883"/>
              <a:gd name="connsiteX167" fmla="*/ 1384083 w 11394183"/>
              <a:gd name="connsiteY167" fmla="*/ 1663653 h 3300883"/>
              <a:gd name="connsiteX168" fmla="*/ 1299891 w 11394183"/>
              <a:gd name="connsiteY168" fmla="*/ 1744942 h 3300883"/>
              <a:gd name="connsiteX169" fmla="*/ 1211345 w 11394183"/>
              <a:gd name="connsiteY169" fmla="*/ 1834214 h 3300883"/>
              <a:gd name="connsiteX170" fmla="*/ 1211345 w 11394183"/>
              <a:gd name="connsiteY170" fmla="*/ 1961227 h 3300883"/>
              <a:gd name="connsiteX171" fmla="*/ 1184491 w 11394183"/>
              <a:gd name="connsiteY171" fmla="*/ 1988082 h 3300883"/>
              <a:gd name="connsiteX172" fmla="*/ 1137315 w 11394183"/>
              <a:gd name="connsiteY172" fmla="*/ 1988082 h 3300883"/>
              <a:gd name="connsiteX173" fmla="*/ 1090864 w 11394183"/>
              <a:gd name="connsiteY173" fmla="*/ 2009129 h 3300883"/>
              <a:gd name="connsiteX174" fmla="*/ 1057477 w 11394183"/>
              <a:gd name="connsiteY174" fmla="*/ 2016388 h 3300883"/>
              <a:gd name="connsiteX175" fmla="*/ 557408 w 11394183"/>
              <a:gd name="connsiteY175" fmla="*/ 2014210 h 3300883"/>
              <a:gd name="connsiteX176" fmla="*/ 586439 w 11394183"/>
              <a:gd name="connsiteY176" fmla="*/ 2049048 h 3300883"/>
              <a:gd name="connsiteX177" fmla="*/ 1056026 w 11394183"/>
              <a:gd name="connsiteY177" fmla="*/ 2049048 h 3300883"/>
              <a:gd name="connsiteX178" fmla="*/ 1090864 w 11394183"/>
              <a:gd name="connsiteY178" fmla="*/ 2059209 h 3300883"/>
              <a:gd name="connsiteX179" fmla="*/ 1094493 w 11394183"/>
              <a:gd name="connsiteY179" fmla="*/ 2116546 h 3300883"/>
              <a:gd name="connsiteX180" fmla="*/ 1206991 w 11394183"/>
              <a:gd name="connsiteY180" fmla="*/ 2122353 h 3300883"/>
              <a:gd name="connsiteX181" fmla="*/ 1210619 w 11394183"/>
              <a:gd name="connsiteY181" fmla="*/ 2245011 h 3300883"/>
              <a:gd name="connsiteX182" fmla="*/ 1189571 w 11394183"/>
              <a:gd name="connsiteY182" fmla="*/ 2266060 h 3300883"/>
              <a:gd name="connsiteX183" fmla="*/ 1142395 w 11394183"/>
              <a:gd name="connsiteY183" fmla="*/ 2266060 h 3300883"/>
              <a:gd name="connsiteX184" fmla="*/ 1093767 w 11394183"/>
              <a:gd name="connsiteY184" fmla="*/ 2301623 h 3300883"/>
              <a:gd name="connsiteX185" fmla="*/ 1061832 w 11394183"/>
              <a:gd name="connsiteY185" fmla="*/ 2313962 h 3300883"/>
              <a:gd name="connsiteX186" fmla="*/ 528376 w 11394183"/>
              <a:gd name="connsiteY186" fmla="*/ 2313962 h 3300883"/>
              <a:gd name="connsiteX187" fmla="*/ 559586 w 11394183"/>
              <a:gd name="connsiteY187" fmla="*/ 2346622 h 3300883"/>
              <a:gd name="connsiteX188" fmla="*/ 1055300 w 11394183"/>
              <a:gd name="connsiteY188" fmla="*/ 2346622 h 3300883"/>
              <a:gd name="connsiteX189" fmla="*/ 1091589 w 11394183"/>
              <a:gd name="connsiteY189" fmla="*/ 2358235 h 3300883"/>
              <a:gd name="connsiteX190" fmla="*/ 1137315 w 11394183"/>
              <a:gd name="connsiteY190" fmla="*/ 2399605 h 3300883"/>
              <a:gd name="connsiteX191" fmla="*/ 1210619 w 11394183"/>
              <a:gd name="connsiteY191" fmla="*/ 2470732 h 3300883"/>
              <a:gd name="connsiteX192" fmla="*/ 1137315 w 11394183"/>
              <a:gd name="connsiteY192" fmla="*/ 2543311 h 3300883"/>
              <a:gd name="connsiteX193" fmla="*/ 1092315 w 11394183"/>
              <a:gd name="connsiteY193" fmla="*/ 2569440 h 3300883"/>
              <a:gd name="connsiteX194" fmla="*/ 1057477 w 11394183"/>
              <a:gd name="connsiteY194" fmla="*/ 2578149 h 3300883"/>
              <a:gd name="connsiteX195" fmla="*/ 557408 w 11394183"/>
              <a:gd name="connsiteY195" fmla="*/ 2578875 h 3300883"/>
              <a:gd name="connsiteX196" fmla="*/ 595875 w 11394183"/>
              <a:gd name="connsiteY196" fmla="*/ 2599197 h 3300883"/>
              <a:gd name="connsiteX197" fmla="*/ 1048042 w 11394183"/>
              <a:gd name="connsiteY197" fmla="*/ 2599922 h 3300883"/>
              <a:gd name="connsiteX198" fmla="*/ 1087235 w 11394183"/>
              <a:gd name="connsiteY198" fmla="*/ 2608632 h 3300883"/>
              <a:gd name="connsiteX199" fmla="*/ 1095218 w 11394183"/>
              <a:gd name="connsiteY199" fmla="*/ 2673954 h 3300883"/>
              <a:gd name="connsiteX200" fmla="*/ 1204087 w 11394183"/>
              <a:gd name="connsiteY200" fmla="*/ 2679034 h 3300883"/>
              <a:gd name="connsiteX201" fmla="*/ 1209894 w 11394183"/>
              <a:gd name="connsiteY201" fmla="*/ 2713872 h 3300883"/>
              <a:gd name="connsiteX202" fmla="*/ 1209167 w 11394183"/>
              <a:gd name="connsiteY202" fmla="*/ 2855401 h 3300883"/>
              <a:gd name="connsiteX203" fmla="*/ 1235296 w 11394183"/>
              <a:gd name="connsiteY203" fmla="*/ 2882255 h 3300883"/>
              <a:gd name="connsiteX204" fmla="*/ 1376825 w 11394183"/>
              <a:gd name="connsiteY204" fmla="*/ 2880804 h 3300883"/>
              <a:gd name="connsiteX205" fmla="*/ 1423276 w 11394183"/>
              <a:gd name="connsiteY205" fmla="*/ 2925802 h 3300883"/>
              <a:gd name="connsiteX206" fmla="*/ 1448678 w 11394183"/>
              <a:gd name="connsiteY206" fmla="*/ 3003462 h 3300883"/>
              <a:gd name="connsiteX207" fmla="*/ 1450856 w 11394183"/>
              <a:gd name="connsiteY207" fmla="*/ 3023784 h 3300883"/>
              <a:gd name="connsiteX208" fmla="*/ 1450856 w 11394183"/>
              <a:gd name="connsiteY208" fmla="*/ 3300883 h 3300883"/>
              <a:gd name="connsiteX209" fmla="*/ 1490048 w 11394183"/>
              <a:gd name="connsiteY209" fmla="*/ 3300883 h 3300883"/>
              <a:gd name="connsiteX210" fmla="*/ 1490048 w 11394183"/>
              <a:gd name="connsiteY210" fmla="*/ 3027414 h 3300883"/>
              <a:gd name="connsiteX211" fmla="*/ 1496580 w 11394183"/>
              <a:gd name="connsiteY211" fmla="*/ 2990398 h 3300883"/>
              <a:gd name="connsiteX212" fmla="*/ 1495855 w 11394183"/>
              <a:gd name="connsiteY212" fmla="*/ 2991124 h 3300883"/>
              <a:gd name="connsiteX213" fmla="*/ 1500210 w 11394183"/>
              <a:gd name="connsiteY213" fmla="*/ 2986043 h 3300883"/>
              <a:gd name="connsiteX214" fmla="*/ 1551741 w 11394183"/>
              <a:gd name="connsiteY214" fmla="*/ 2972979 h 3300883"/>
              <a:gd name="connsiteX215" fmla="*/ 1553918 w 11394183"/>
              <a:gd name="connsiteY215" fmla="*/ 2915641 h 3300883"/>
              <a:gd name="connsiteX216" fmla="*/ 1601821 w 11394183"/>
              <a:gd name="connsiteY216" fmla="*/ 2869191 h 3300883"/>
              <a:gd name="connsiteX217" fmla="*/ 1698350 w 11394183"/>
              <a:gd name="connsiteY217" fmla="*/ 2879352 h 3300883"/>
              <a:gd name="connsiteX218" fmla="*/ 1712866 w 11394183"/>
              <a:gd name="connsiteY218" fmla="*/ 3041929 h 3300883"/>
              <a:gd name="connsiteX219" fmla="*/ 1713637 w 11394183"/>
              <a:gd name="connsiteY219" fmla="*/ 3300883 h 3300883"/>
              <a:gd name="connsiteX220" fmla="*/ 1762496 w 11394183"/>
              <a:gd name="connsiteY220" fmla="*/ 3300883 h 3300883"/>
              <a:gd name="connsiteX221" fmla="*/ 1762220 w 11394183"/>
              <a:gd name="connsiteY221" fmla="*/ 3001284 h 3300883"/>
              <a:gd name="connsiteX222" fmla="*/ 1790526 w 11394183"/>
              <a:gd name="connsiteY222" fmla="*/ 2986043 h 3300883"/>
              <a:gd name="connsiteX223" fmla="*/ 1831896 w 11394183"/>
              <a:gd name="connsiteY223" fmla="*/ 2943947 h 3300883"/>
              <a:gd name="connsiteX224" fmla="*/ 1905926 w 11394183"/>
              <a:gd name="connsiteY224" fmla="*/ 2869917 h 3300883"/>
              <a:gd name="connsiteX225" fmla="*/ 1978506 w 11394183"/>
              <a:gd name="connsiteY225" fmla="*/ 2878626 h 3300883"/>
              <a:gd name="connsiteX226" fmla="*/ 1982134 w 11394183"/>
              <a:gd name="connsiteY226" fmla="*/ 2968624 h 3300883"/>
              <a:gd name="connsiteX227" fmla="*/ 1991570 w 11394183"/>
              <a:gd name="connsiteY227" fmla="*/ 2992576 h 3300883"/>
              <a:gd name="connsiteX228" fmla="*/ 2016247 w 11394183"/>
              <a:gd name="connsiteY228" fmla="*/ 3034671 h 3300883"/>
              <a:gd name="connsiteX229" fmla="*/ 2016442 w 11394183"/>
              <a:gd name="connsiteY229" fmla="*/ 3300883 h 3300883"/>
              <a:gd name="connsiteX230" fmla="*/ 2053457 w 11394183"/>
              <a:gd name="connsiteY230" fmla="*/ 3300883 h 3300883"/>
              <a:gd name="connsiteX231" fmla="*/ 2053262 w 11394183"/>
              <a:gd name="connsiteY231" fmla="*/ 3025236 h 3300883"/>
              <a:gd name="connsiteX232" fmla="*/ 2088826 w 11394183"/>
              <a:gd name="connsiteY232" fmla="*/ 2983866 h 3300883"/>
              <a:gd name="connsiteX233" fmla="*/ 2106244 w 11394183"/>
              <a:gd name="connsiteY233" fmla="*/ 2966447 h 3300883"/>
              <a:gd name="connsiteX234" fmla="*/ 2106244 w 11394183"/>
              <a:gd name="connsiteY234" fmla="*/ 2944673 h 3300883"/>
              <a:gd name="connsiteX235" fmla="*/ 2184631 w 11394183"/>
              <a:gd name="connsiteY235" fmla="*/ 2869917 h 3300883"/>
              <a:gd name="connsiteX236" fmla="*/ 2254307 w 11394183"/>
              <a:gd name="connsiteY236" fmla="*/ 2880078 h 3300883"/>
              <a:gd name="connsiteX237" fmla="*/ 2257210 w 11394183"/>
              <a:gd name="connsiteY237" fmla="*/ 2970075 h 3300883"/>
              <a:gd name="connsiteX238" fmla="*/ 2277531 w 11394183"/>
              <a:gd name="connsiteY238" fmla="*/ 2993301 h 3300883"/>
              <a:gd name="connsiteX239" fmla="*/ 2316725 w 11394183"/>
              <a:gd name="connsiteY239" fmla="*/ 3035397 h 3300883"/>
              <a:gd name="connsiteX240" fmla="*/ 2316725 w 11394183"/>
              <a:gd name="connsiteY240" fmla="*/ 3300883 h 3300883"/>
              <a:gd name="connsiteX241" fmla="*/ 2350697 w 11394183"/>
              <a:gd name="connsiteY241" fmla="*/ 3300883 h 3300883"/>
              <a:gd name="connsiteX242" fmla="*/ 2350836 w 11394183"/>
              <a:gd name="connsiteY242" fmla="*/ 3033946 h 3300883"/>
              <a:gd name="connsiteX243" fmla="*/ 2360997 w 11394183"/>
              <a:gd name="connsiteY243" fmla="*/ 2992576 h 3300883"/>
              <a:gd name="connsiteX244" fmla="*/ 2386399 w 11394183"/>
              <a:gd name="connsiteY244" fmla="*/ 2983866 h 3300883"/>
              <a:gd name="connsiteX245" fmla="*/ 2383497 w 11394183"/>
              <a:gd name="connsiteY245" fmla="*/ 2901126 h 3300883"/>
              <a:gd name="connsiteX246" fmla="*/ 2403093 w 11394183"/>
              <a:gd name="connsiteY246" fmla="*/ 2869917 h 3300883"/>
              <a:gd name="connsiteX247" fmla="*/ 2522123 w 11394183"/>
              <a:gd name="connsiteY247" fmla="*/ 2870642 h 3300883"/>
              <a:gd name="connsiteX248" fmla="*/ 2530832 w 11394183"/>
              <a:gd name="connsiteY248" fmla="*/ 2880804 h 3300883"/>
              <a:gd name="connsiteX249" fmla="*/ 2537364 w 11394183"/>
              <a:gd name="connsiteY249" fmla="*/ 2992576 h 3300883"/>
              <a:gd name="connsiteX250" fmla="*/ 2632443 w 11394183"/>
              <a:gd name="connsiteY250" fmla="*/ 2985317 h 3300883"/>
              <a:gd name="connsiteX251" fmla="*/ 2663652 w 11394183"/>
              <a:gd name="connsiteY251" fmla="*/ 2954835 h 3300883"/>
              <a:gd name="connsiteX252" fmla="*/ 2752198 w 11394183"/>
              <a:gd name="connsiteY252" fmla="*/ 2869191 h 3300883"/>
              <a:gd name="connsiteX253" fmla="*/ 2798649 w 11394183"/>
              <a:gd name="connsiteY253" fmla="*/ 2869191 h 3300883"/>
              <a:gd name="connsiteX254" fmla="*/ 2798649 w 11394183"/>
              <a:gd name="connsiteY254" fmla="*/ 2879352 h 3300883"/>
              <a:gd name="connsiteX255" fmla="*/ 2681797 w 11394183"/>
              <a:gd name="connsiteY255" fmla="*/ 2879352 h 3300883"/>
              <a:gd name="connsiteX256" fmla="*/ 2710828 w 11394183"/>
              <a:gd name="connsiteY256" fmla="*/ 2880804 h 3300883"/>
              <a:gd name="connsiteX257" fmla="*/ 2809536 w 11394183"/>
              <a:gd name="connsiteY257" fmla="*/ 2985317 h 3300883"/>
              <a:gd name="connsiteX258" fmla="*/ 2910420 w 11394183"/>
              <a:gd name="connsiteY258" fmla="*/ 2984592 h 3300883"/>
              <a:gd name="connsiteX259" fmla="*/ 2940177 w 11394183"/>
              <a:gd name="connsiteY259" fmla="*/ 2956286 h 3300883"/>
              <a:gd name="connsiteX260" fmla="*/ 2938000 w 11394183"/>
              <a:gd name="connsiteY260" fmla="*/ 2915733 h 3300883"/>
              <a:gd name="connsiteX261" fmla="*/ 2946568 w 11394183"/>
              <a:gd name="connsiteY261" fmla="*/ 2876375 h 3300883"/>
              <a:gd name="connsiteX262" fmla="*/ 2945985 w 11394183"/>
              <a:gd name="connsiteY262" fmla="*/ 2876449 h 3300883"/>
              <a:gd name="connsiteX263" fmla="*/ 2946710 w 11394183"/>
              <a:gd name="connsiteY263" fmla="*/ 2875723 h 3300883"/>
              <a:gd name="connsiteX264" fmla="*/ 2946568 w 11394183"/>
              <a:gd name="connsiteY264" fmla="*/ 2876375 h 3300883"/>
              <a:gd name="connsiteX265" fmla="*/ 3016658 w 11394183"/>
              <a:gd name="connsiteY265" fmla="*/ 2867467 h 3300883"/>
              <a:gd name="connsiteX266" fmla="*/ 3086787 w 11394183"/>
              <a:gd name="connsiteY266" fmla="*/ 2878626 h 3300883"/>
              <a:gd name="connsiteX267" fmla="*/ 3094045 w 11394183"/>
              <a:gd name="connsiteY267" fmla="*/ 2908384 h 3300883"/>
              <a:gd name="connsiteX268" fmla="*/ 3169527 w 11394183"/>
              <a:gd name="connsiteY268" fmla="*/ 2984592 h 3300883"/>
              <a:gd name="connsiteX269" fmla="*/ 3215978 w 11394183"/>
              <a:gd name="connsiteY269" fmla="*/ 2938141 h 3300883"/>
              <a:gd name="connsiteX270" fmla="*/ 3282751 w 11394183"/>
              <a:gd name="connsiteY270" fmla="*/ 2869191 h 3300883"/>
              <a:gd name="connsiteX271" fmla="*/ 3453311 w 11394183"/>
              <a:gd name="connsiteY271" fmla="*/ 2869917 h 3300883"/>
              <a:gd name="connsiteX272" fmla="*/ 3498311 w 11394183"/>
              <a:gd name="connsiteY272" fmla="*/ 2827095 h 3300883"/>
              <a:gd name="connsiteX273" fmla="*/ 3496859 w 11394183"/>
              <a:gd name="connsiteY273" fmla="*/ 2565810 h 3300883"/>
              <a:gd name="connsiteX274" fmla="*/ 3544761 w 11394183"/>
              <a:gd name="connsiteY274" fmla="*/ 2520086 h 3300883"/>
              <a:gd name="connsiteX275" fmla="*/ 3591938 w 11394183"/>
              <a:gd name="connsiteY275" fmla="*/ 2520086 h 3300883"/>
              <a:gd name="connsiteX276" fmla="*/ 3613711 w 11394183"/>
              <a:gd name="connsiteY276" fmla="*/ 2507022 h 3300883"/>
              <a:gd name="connsiteX277" fmla="*/ 3646372 w 11394183"/>
              <a:gd name="connsiteY277" fmla="*/ 2481619 h 3300883"/>
              <a:gd name="connsiteX278" fmla="*/ 4048460 w 11394183"/>
              <a:gd name="connsiteY278" fmla="*/ 2481619 h 3300883"/>
              <a:gd name="connsiteX279" fmla="*/ 4078217 w 11394183"/>
              <a:gd name="connsiteY279" fmla="*/ 2489602 h 3300883"/>
              <a:gd name="connsiteX280" fmla="*/ 4063702 w 11394183"/>
              <a:gd name="connsiteY280" fmla="*/ 2557827 h 3300883"/>
              <a:gd name="connsiteX281" fmla="*/ 3740724 w 11394183"/>
              <a:gd name="connsiteY281" fmla="*/ 3121765 h 3300883"/>
              <a:gd name="connsiteX282" fmla="*/ 3566535 w 11394183"/>
              <a:gd name="connsiteY282" fmla="*/ 3262569 h 3300883"/>
              <a:gd name="connsiteX283" fmla="*/ 3548027 w 11394183"/>
              <a:gd name="connsiteY283" fmla="*/ 3286067 h 3300883"/>
              <a:gd name="connsiteX284" fmla="*/ 3562779 w 11394183"/>
              <a:gd name="connsiteY284" fmla="*/ 3300883 h 3300883"/>
              <a:gd name="connsiteX285" fmla="*/ 4927481 w 11394183"/>
              <a:gd name="connsiteY285" fmla="*/ 3300883 h 3300883"/>
              <a:gd name="connsiteX286" fmla="*/ 6796755 w 11394183"/>
              <a:gd name="connsiteY286" fmla="*/ 3296863 h 3300883"/>
              <a:gd name="connsiteX287" fmla="*/ 9075283 w 11394183"/>
              <a:gd name="connsiteY287" fmla="*/ 3297407 h 3300883"/>
              <a:gd name="connsiteX288" fmla="*/ 9637770 w 11394183"/>
              <a:gd name="connsiteY288" fmla="*/ 3298133 h 3300883"/>
              <a:gd name="connsiteX289" fmla="*/ 9759703 w 11394183"/>
              <a:gd name="connsiteY289" fmla="*/ 3262569 h 3300883"/>
              <a:gd name="connsiteX290" fmla="*/ 11394183 w 11394183"/>
              <a:gd name="connsiteY290" fmla="*/ 2251543 h 3300883"/>
              <a:gd name="connsiteX291" fmla="*/ 9760429 w 11394183"/>
              <a:gd name="connsiteY291" fmla="*/ 1255034 h 3300883"/>
              <a:gd name="connsiteX292" fmla="*/ 9609464 w 11394183"/>
              <a:gd name="connsiteY292" fmla="*/ 1208583 h 3300883"/>
              <a:gd name="connsiteX293" fmla="*/ 6151074 w 11394183"/>
              <a:gd name="connsiteY293" fmla="*/ 1210034 h 3300883"/>
              <a:gd name="connsiteX294" fmla="*/ 3621696 w 11394183"/>
              <a:gd name="connsiteY294" fmla="*/ 1208583 h 3300883"/>
              <a:gd name="connsiteX295" fmla="*/ 3552745 w 11394183"/>
              <a:gd name="connsiteY295" fmla="*/ 1211486 h 3300883"/>
              <a:gd name="connsiteX296" fmla="*/ 3526616 w 11394183"/>
              <a:gd name="connsiteY296" fmla="*/ 1225276 h 3300883"/>
              <a:gd name="connsiteX297" fmla="*/ 3541858 w 11394183"/>
              <a:gd name="connsiteY297" fmla="*/ 1252131 h 3300883"/>
              <a:gd name="connsiteX298" fmla="*/ 3581050 w 11394183"/>
              <a:gd name="connsiteY298" fmla="*/ 1278984 h 3300883"/>
              <a:gd name="connsiteX299" fmla="*/ 4092007 w 11394183"/>
              <a:gd name="connsiteY299" fmla="*/ 2112917 h 3300883"/>
              <a:gd name="connsiteX300" fmla="*/ 4068782 w 11394183"/>
              <a:gd name="connsiteY300" fmla="*/ 2144852 h 3300883"/>
              <a:gd name="connsiteX301" fmla="*/ 3644195 w 11394183"/>
              <a:gd name="connsiteY301" fmla="*/ 2144127 h 3300883"/>
              <a:gd name="connsiteX302" fmla="*/ 3623147 w 11394183"/>
              <a:gd name="connsiteY302" fmla="*/ 2136142 h 3300883"/>
              <a:gd name="connsiteX303" fmla="*/ 3589760 w 11394183"/>
              <a:gd name="connsiteY303" fmla="*/ 2117998 h 3300883"/>
              <a:gd name="connsiteX304" fmla="*/ 3504842 w 11394183"/>
              <a:gd name="connsiteY304" fmla="*/ 2105660 h 3300883"/>
              <a:gd name="connsiteX305" fmla="*/ 3499037 w 11394183"/>
              <a:gd name="connsiteY305" fmla="*/ 2089693 h 3300883"/>
              <a:gd name="connsiteX306" fmla="*/ 3499037 w 11394183"/>
              <a:gd name="connsiteY306" fmla="*/ 1765989 h 3300883"/>
              <a:gd name="connsiteX307" fmla="*/ 3504842 w 11394183"/>
              <a:gd name="connsiteY307" fmla="*/ 1750022 h 3300883"/>
              <a:gd name="connsiteX308" fmla="*/ 3491053 w 11394183"/>
              <a:gd name="connsiteY308" fmla="*/ 1744216 h 3300883"/>
              <a:gd name="connsiteX309" fmla="*/ 3248639 w 11394183"/>
              <a:gd name="connsiteY309" fmla="*/ 1744942 h 3300883"/>
              <a:gd name="connsiteX310" fmla="*/ 3186220 w 11394183"/>
              <a:gd name="connsiteY310" fmla="*/ 1683975 h 3300883"/>
              <a:gd name="connsiteX311" fmla="*/ 3172431 w 11394183"/>
              <a:gd name="connsiteY311" fmla="*/ 1617928 h 3300883"/>
              <a:gd name="connsiteX312" fmla="*/ 3165898 w 11394183"/>
              <a:gd name="connsiteY312" fmla="*/ 1591074 h 3300883"/>
              <a:gd name="connsiteX313" fmla="*/ 3165898 w 11394183"/>
              <a:gd name="connsiteY313" fmla="*/ 1007539 h 3300883"/>
              <a:gd name="connsiteX314" fmla="*/ 3172375 w 11394183"/>
              <a:gd name="connsiteY314" fmla="*/ 980915 h 3300883"/>
              <a:gd name="connsiteX315" fmla="*/ 3171705 w 11394183"/>
              <a:gd name="connsiteY315" fmla="*/ 981410 h 3300883"/>
              <a:gd name="connsiteX316" fmla="*/ 3172431 w 11394183"/>
              <a:gd name="connsiteY316" fmla="*/ 980685 h 3300883"/>
              <a:gd name="connsiteX317" fmla="*/ 3172375 w 11394183"/>
              <a:gd name="connsiteY317" fmla="*/ 980915 h 3300883"/>
              <a:gd name="connsiteX318" fmla="*/ 3184225 w 11394183"/>
              <a:gd name="connsiteY318" fmla="*/ 972157 h 3300883"/>
              <a:gd name="connsiteX319" fmla="*/ 3200011 w 11394183"/>
              <a:gd name="connsiteY319" fmla="*/ 972701 h 3300883"/>
              <a:gd name="connsiteX320" fmla="*/ 3781369 w 11394183"/>
              <a:gd name="connsiteY320" fmla="*/ 972701 h 3300883"/>
              <a:gd name="connsiteX321" fmla="*/ 3809675 w 11394183"/>
              <a:gd name="connsiteY321" fmla="*/ 981410 h 3300883"/>
              <a:gd name="connsiteX322" fmla="*/ 3808949 w 11394183"/>
              <a:gd name="connsiteY322" fmla="*/ 980685 h 3300883"/>
              <a:gd name="connsiteX323" fmla="*/ 3813303 w 11394183"/>
              <a:gd name="connsiteY323" fmla="*/ 984314 h 3300883"/>
              <a:gd name="connsiteX324" fmla="*/ 3811127 w 11394183"/>
              <a:gd name="connsiteY324" fmla="*/ 986491 h 3300883"/>
              <a:gd name="connsiteX325" fmla="*/ 3831448 w 11394183"/>
              <a:gd name="connsiteY325" fmla="*/ 1017700 h 3300883"/>
              <a:gd name="connsiteX326" fmla="*/ 3912011 w 11394183"/>
              <a:gd name="connsiteY326" fmla="*/ 1017700 h 3300883"/>
              <a:gd name="connsiteX327" fmla="*/ 3919269 w 11394183"/>
              <a:gd name="connsiteY327" fmla="*/ 1010442 h 3300883"/>
              <a:gd name="connsiteX328" fmla="*/ 3926527 w 11394183"/>
              <a:gd name="connsiteY328" fmla="*/ 1002459 h 3300883"/>
              <a:gd name="connsiteX329" fmla="*/ 3928705 w 11394183"/>
              <a:gd name="connsiteY329" fmla="*/ 934960 h 3300883"/>
              <a:gd name="connsiteX330" fmla="*/ 3838706 w 11394183"/>
              <a:gd name="connsiteY330" fmla="*/ 922621 h 3300883"/>
              <a:gd name="connsiteX331" fmla="*/ 3790078 w 11394183"/>
              <a:gd name="connsiteY331" fmla="*/ 939315 h 3300883"/>
              <a:gd name="connsiteX332" fmla="*/ 3191301 w 11394183"/>
              <a:gd name="connsiteY332" fmla="*/ 939315 h 3300883"/>
              <a:gd name="connsiteX333" fmla="*/ 3141947 w 11394183"/>
              <a:gd name="connsiteY333" fmla="*/ 987217 h 3300883"/>
              <a:gd name="connsiteX334" fmla="*/ 3141947 w 11394183"/>
              <a:gd name="connsiteY334" fmla="*/ 1596881 h 3300883"/>
              <a:gd name="connsiteX335" fmla="*/ 3117271 w 11394183"/>
              <a:gd name="connsiteY335" fmla="*/ 1630267 h 3300883"/>
              <a:gd name="connsiteX336" fmla="*/ 3049046 w 11394183"/>
              <a:gd name="connsiteY336" fmla="*/ 1702846 h 3300883"/>
              <a:gd name="connsiteX337" fmla="*/ 3049773 w 11394183"/>
              <a:gd name="connsiteY337" fmla="*/ 1724619 h 3300883"/>
              <a:gd name="connsiteX338" fmla="*/ 3030176 w 11394183"/>
              <a:gd name="connsiteY338" fmla="*/ 1746393 h 3300883"/>
              <a:gd name="connsiteX339" fmla="*/ 2968483 w 11394183"/>
              <a:gd name="connsiteY339" fmla="*/ 1746393 h 3300883"/>
              <a:gd name="connsiteX340" fmla="*/ 2909695 w 11394183"/>
              <a:gd name="connsiteY340" fmla="*/ 1689782 h 3300883"/>
              <a:gd name="connsiteX341" fmla="*/ 2874131 w 11394183"/>
              <a:gd name="connsiteY341" fmla="*/ 1617928 h 3300883"/>
              <a:gd name="connsiteX342" fmla="*/ 2863970 w 11394183"/>
              <a:gd name="connsiteY342" fmla="*/ 1584542 h 3300883"/>
              <a:gd name="connsiteX343" fmla="*/ 2863970 w 11394183"/>
              <a:gd name="connsiteY343" fmla="*/ 535775 h 3300883"/>
              <a:gd name="connsiteX344" fmla="*/ 2871228 w 11394183"/>
              <a:gd name="connsiteY344" fmla="*/ 502389 h 3300883"/>
              <a:gd name="connsiteX345" fmla="*/ 2870501 w 11394183"/>
              <a:gd name="connsiteY345" fmla="*/ 503114 h 3300883"/>
              <a:gd name="connsiteX346" fmla="*/ 2906066 w 11394183"/>
              <a:gd name="connsiteY346" fmla="*/ 494405 h 3300883"/>
              <a:gd name="connsiteX347" fmla="*/ 3344443 w 11394183"/>
              <a:gd name="connsiteY347" fmla="*/ 495131 h 3300883"/>
              <a:gd name="connsiteX348" fmla="*/ 3378556 w 11394183"/>
              <a:gd name="connsiteY348" fmla="*/ 460293 h 3300883"/>
              <a:gd name="connsiteX349" fmla="*/ 3378556 w 11394183"/>
              <a:gd name="connsiteY349" fmla="*/ 206266 h 3300883"/>
              <a:gd name="connsiteX350" fmla="*/ 3393071 w 11394183"/>
              <a:gd name="connsiteY350" fmla="*/ 176509 h 3300883"/>
              <a:gd name="connsiteX351" fmla="*/ 3414845 w 11394183"/>
              <a:gd name="connsiteY351" fmla="*/ 154735 h 3300883"/>
              <a:gd name="connsiteX352" fmla="*/ 3417022 w 11394183"/>
              <a:gd name="connsiteY352" fmla="*/ 92317 h 3300883"/>
              <a:gd name="connsiteX353" fmla="*/ 3349523 w 11394183"/>
              <a:gd name="connsiteY353" fmla="*/ 62560 h 3300883"/>
              <a:gd name="connsiteX354" fmla="*/ 3300169 w 11394183"/>
              <a:gd name="connsiteY354" fmla="*/ 109736 h 3300883"/>
              <a:gd name="connsiteX355" fmla="*/ 3330653 w 11394183"/>
              <a:gd name="connsiteY355" fmla="*/ 180863 h 3300883"/>
              <a:gd name="connsiteX356" fmla="*/ 3352427 w 11394183"/>
              <a:gd name="connsiteY356" fmla="*/ 224411 h 3300883"/>
              <a:gd name="connsiteX357" fmla="*/ 3353153 w 11394183"/>
              <a:gd name="connsiteY357" fmla="*/ 438519 h 3300883"/>
              <a:gd name="connsiteX358" fmla="*/ 3319041 w 11394183"/>
              <a:gd name="connsiteY358" fmla="*/ 472632 h 3300883"/>
              <a:gd name="connsiteX359" fmla="*/ 2869050 w 11394183"/>
              <a:gd name="connsiteY359" fmla="*/ 471179 h 3300883"/>
              <a:gd name="connsiteX360" fmla="*/ 2825503 w 11394183"/>
              <a:gd name="connsiteY360" fmla="*/ 513276 h 3300883"/>
              <a:gd name="connsiteX361" fmla="*/ 2826955 w 11394183"/>
              <a:gd name="connsiteY361" fmla="*/ 1601961 h 3300883"/>
              <a:gd name="connsiteX362" fmla="*/ 2800100 w 11394183"/>
              <a:gd name="connsiteY362" fmla="*/ 1631719 h 3300883"/>
              <a:gd name="connsiteX363" fmla="*/ 2768891 w 11394183"/>
              <a:gd name="connsiteY363" fmla="*/ 1661476 h 3300883"/>
              <a:gd name="connsiteX364" fmla="*/ 2768891 w 11394183"/>
              <a:gd name="connsiteY364" fmla="*/ 1686878 h 3300883"/>
              <a:gd name="connsiteX365" fmla="*/ 2708650 w 11394183"/>
              <a:gd name="connsiteY365" fmla="*/ 1747845 h 3300883"/>
              <a:gd name="connsiteX366" fmla="*/ 2626636 w 11394183"/>
              <a:gd name="connsiteY366" fmla="*/ 1667282 h 3300883"/>
              <a:gd name="connsiteX367" fmla="*/ 2593976 w 11394183"/>
              <a:gd name="connsiteY367" fmla="*/ 1631719 h 3300883"/>
              <a:gd name="connsiteX368" fmla="*/ 2570751 w 11394183"/>
              <a:gd name="connsiteY368" fmla="*/ 1619380 h 3300883"/>
              <a:gd name="connsiteX369" fmla="*/ 2566396 w 11394183"/>
              <a:gd name="connsiteY369" fmla="*/ 1580914 h 3300883"/>
              <a:gd name="connsiteX370" fmla="*/ 2566396 w 11394183"/>
              <a:gd name="connsiteY370" fmla="*/ 137317 h 3300883"/>
              <a:gd name="connsiteX371" fmla="*/ 2573653 w 11394183"/>
              <a:gd name="connsiteY371" fmla="*/ 104655 h 3300883"/>
              <a:gd name="connsiteX372" fmla="*/ 2573653 w 11394183"/>
              <a:gd name="connsiteY372" fmla="*/ 105382 h 3300883"/>
              <a:gd name="connsiteX373" fmla="*/ 2580912 w 11394183"/>
              <a:gd name="connsiteY373" fmla="*/ 97398 h 3300883"/>
              <a:gd name="connsiteX374" fmla="*/ 2588896 w 11394183"/>
              <a:gd name="connsiteY374" fmla="*/ 40786 h 3300883"/>
              <a:gd name="connsiteX375" fmla="*/ 2529381 w 11394183"/>
              <a:gd name="connsiteY375" fmla="*/ 142 h 330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Lst>
            <a:rect l="l" t="t" r="r" b="b"/>
            <a:pathLst>
              <a:path w="11394183" h="3300883">
                <a:moveTo>
                  <a:pt x="3168075" y="3011446"/>
                </a:moveTo>
                <a:cubicBezTo>
                  <a:pt x="3133237" y="3004189"/>
                  <a:pt x="3141946" y="3031042"/>
                  <a:pt x="3141946" y="3047736"/>
                </a:cubicBezTo>
                <a:lnTo>
                  <a:pt x="3141946" y="3300883"/>
                </a:lnTo>
                <a:lnTo>
                  <a:pt x="3165898" y="3300883"/>
                </a:lnTo>
                <a:lnTo>
                  <a:pt x="3165898" y="3029591"/>
                </a:lnTo>
                <a:cubicBezTo>
                  <a:pt x="3165898" y="3023059"/>
                  <a:pt x="3167349" y="3017253"/>
                  <a:pt x="3168075" y="3011446"/>
                </a:cubicBezTo>
                <a:close/>
                <a:moveTo>
                  <a:pt x="2591366" y="3007317"/>
                </a:moveTo>
                <a:cubicBezTo>
                  <a:pt x="2577282" y="3007181"/>
                  <a:pt x="2577282" y="3023783"/>
                  <a:pt x="2577282" y="3041202"/>
                </a:cubicBezTo>
                <a:cubicBezTo>
                  <a:pt x="2577352" y="3127762"/>
                  <a:pt x="2577421" y="3214323"/>
                  <a:pt x="2577491" y="3300883"/>
                </a:cubicBezTo>
                <a:lnTo>
                  <a:pt x="2606313" y="3300883"/>
                </a:lnTo>
                <a:lnTo>
                  <a:pt x="2606313" y="3041928"/>
                </a:lnTo>
                <a:cubicBezTo>
                  <a:pt x="2606313" y="3031767"/>
                  <a:pt x="2604135" y="3022332"/>
                  <a:pt x="2610667" y="3013622"/>
                </a:cubicBezTo>
                <a:cubicBezTo>
                  <a:pt x="2602321" y="3009268"/>
                  <a:pt x="2596061" y="3007362"/>
                  <a:pt x="2591366" y="3007317"/>
                </a:cubicBezTo>
                <a:close/>
                <a:moveTo>
                  <a:pt x="2903083" y="3005447"/>
                </a:moveTo>
                <a:cubicBezTo>
                  <a:pt x="2898490" y="3005594"/>
                  <a:pt x="2893182" y="3007091"/>
                  <a:pt x="2887195" y="3009994"/>
                </a:cubicBezTo>
                <a:cubicBezTo>
                  <a:pt x="2869776" y="3018703"/>
                  <a:pt x="2877033" y="3035396"/>
                  <a:pt x="2877033" y="3048460"/>
                </a:cubicBezTo>
                <a:lnTo>
                  <a:pt x="2877033" y="3300883"/>
                </a:lnTo>
                <a:lnTo>
                  <a:pt x="2924210" y="3300883"/>
                </a:lnTo>
                <a:lnTo>
                  <a:pt x="2924210" y="3039025"/>
                </a:lnTo>
                <a:cubicBezTo>
                  <a:pt x="2924210" y="3016707"/>
                  <a:pt x="2916862" y="3005004"/>
                  <a:pt x="2903083" y="3005447"/>
                </a:cubicBezTo>
                <a:close/>
                <a:moveTo>
                  <a:pt x="1413840" y="2870642"/>
                </a:moveTo>
                <a:cubicBezTo>
                  <a:pt x="1414566" y="2872094"/>
                  <a:pt x="1414566" y="2872820"/>
                  <a:pt x="1414566" y="2874271"/>
                </a:cubicBezTo>
                <a:lnTo>
                  <a:pt x="1228038" y="2874271"/>
                </a:lnTo>
                <a:lnTo>
                  <a:pt x="1228038" y="2870642"/>
                </a:lnTo>
                <a:lnTo>
                  <a:pt x="1413840" y="2870642"/>
                </a:lnTo>
                <a:close/>
                <a:moveTo>
                  <a:pt x="3635032" y="2179418"/>
                </a:moveTo>
                <a:cubicBezTo>
                  <a:pt x="3639659" y="2178965"/>
                  <a:pt x="3644558" y="2179690"/>
                  <a:pt x="3649275" y="2179690"/>
                </a:cubicBezTo>
                <a:lnTo>
                  <a:pt x="4079669" y="2179690"/>
                </a:lnTo>
                <a:cubicBezTo>
                  <a:pt x="4084023" y="2179690"/>
                  <a:pt x="4089104" y="2180416"/>
                  <a:pt x="4093459" y="2186222"/>
                </a:cubicBezTo>
                <a:lnTo>
                  <a:pt x="3622421" y="2186222"/>
                </a:lnTo>
                <a:lnTo>
                  <a:pt x="3624598" y="2190577"/>
                </a:lnTo>
                <a:lnTo>
                  <a:pt x="4062975" y="2190577"/>
                </a:lnTo>
                <a:cubicBezTo>
                  <a:pt x="4092733" y="2190577"/>
                  <a:pt x="4102168" y="2197835"/>
                  <a:pt x="4102168" y="2228318"/>
                </a:cubicBezTo>
                <a:cubicBezTo>
                  <a:pt x="4101443" y="2291462"/>
                  <a:pt x="4099265" y="2353880"/>
                  <a:pt x="4093459" y="2416298"/>
                </a:cubicBezTo>
                <a:cubicBezTo>
                  <a:pt x="4091281" y="2438072"/>
                  <a:pt x="4082572" y="2447507"/>
                  <a:pt x="4059347" y="2447507"/>
                </a:cubicBezTo>
                <a:lnTo>
                  <a:pt x="3650000" y="2447507"/>
                </a:lnTo>
                <a:cubicBezTo>
                  <a:pt x="3628228" y="2447507"/>
                  <a:pt x="3618791" y="2440975"/>
                  <a:pt x="3621696" y="2418475"/>
                </a:cubicBezTo>
                <a:cubicBezTo>
                  <a:pt x="3623872" y="2400330"/>
                  <a:pt x="3615163" y="2397427"/>
                  <a:pt x="3598470" y="2396702"/>
                </a:cubicBezTo>
                <a:cubicBezTo>
                  <a:pt x="3567260" y="2394524"/>
                  <a:pt x="3533875" y="2408315"/>
                  <a:pt x="3504842" y="2387266"/>
                </a:cubicBezTo>
                <a:cubicBezTo>
                  <a:pt x="3496859" y="2341541"/>
                  <a:pt x="3493230" y="2295817"/>
                  <a:pt x="3506294" y="2251543"/>
                </a:cubicBezTo>
                <a:cubicBezTo>
                  <a:pt x="3543309" y="2237754"/>
                  <a:pt x="3580324" y="2239930"/>
                  <a:pt x="3618791" y="2250818"/>
                </a:cubicBezTo>
                <a:cubicBezTo>
                  <a:pt x="3625324" y="2232673"/>
                  <a:pt x="3620969" y="2213802"/>
                  <a:pt x="3620969" y="2195657"/>
                </a:cubicBezTo>
                <a:cubicBezTo>
                  <a:pt x="3617340" y="2192028"/>
                  <a:pt x="3614437" y="2188400"/>
                  <a:pt x="3622421" y="2186222"/>
                </a:cubicBezTo>
                <a:cubicBezTo>
                  <a:pt x="3626050" y="2181505"/>
                  <a:pt x="3630405" y="2179872"/>
                  <a:pt x="3635032" y="2179418"/>
                </a:cubicBezTo>
                <a:close/>
                <a:moveTo>
                  <a:pt x="76208" y="1218744"/>
                </a:moveTo>
                <a:cubicBezTo>
                  <a:pt x="10161" y="1219469"/>
                  <a:pt x="1452" y="1231082"/>
                  <a:pt x="0" y="1294951"/>
                </a:cubicBezTo>
                <a:lnTo>
                  <a:pt x="0" y="1338499"/>
                </a:lnTo>
                <a:lnTo>
                  <a:pt x="0" y="3206684"/>
                </a:lnTo>
                <a:cubicBezTo>
                  <a:pt x="0" y="3226280"/>
                  <a:pt x="0" y="3245151"/>
                  <a:pt x="1452" y="3264747"/>
                </a:cubicBezTo>
                <a:cubicBezTo>
                  <a:pt x="1815" y="3272731"/>
                  <a:pt x="2904" y="3280533"/>
                  <a:pt x="5988" y="3287337"/>
                </a:cubicBezTo>
                <a:lnTo>
                  <a:pt x="19459" y="3300883"/>
                </a:lnTo>
                <a:lnTo>
                  <a:pt x="25633" y="3300883"/>
                </a:lnTo>
                <a:lnTo>
                  <a:pt x="26219" y="3300311"/>
                </a:lnTo>
                <a:lnTo>
                  <a:pt x="26699" y="3300883"/>
                </a:lnTo>
                <a:lnTo>
                  <a:pt x="1001629" y="3300883"/>
                </a:lnTo>
                <a:lnTo>
                  <a:pt x="1038606" y="3290150"/>
                </a:lnTo>
                <a:cubicBezTo>
                  <a:pt x="1029171" y="3272006"/>
                  <a:pt x="1012478" y="3262570"/>
                  <a:pt x="997236" y="3251683"/>
                </a:cubicBezTo>
                <a:cubicBezTo>
                  <a:pt x="880384" y="3165314"/>
                  <a:pt x="784580" y="3060074"/>
                  <a:pt x="706920" y="2937416"/>
                </a:cubicBezTo>
                <a:cubicBezTo>
                  <a:pt x="643051" y="2835805"/>
                  <a:pt x="592971" y="2728388"/>
                  <a:pt x="566116" y="2610810"/>
                </a:cubicBezTo>
                <a:cubicBezTo>
                  <a:pt x="549423" y="2604278"/>
                  <a:pt x="548698" y="2591939"/>
                  <a:pt x="553779" y="2577424"/>
                </a:cubicBezTo>
                <a:cubicBezTo>
                  <a:pt x="551601" y="2570165"/>
                  <a:pt x="548698" y="2563633"/>
                  <a:pt x="545795" y="2556376"/>
                </a:cubicBezTo>
                <a:cubicBezTo>
                  <a:pt x="528376" y="2515006"/>
                  <a:pt x="524021" y="2470007"/>
                  <a:pt x="521117" y="2426459"/>
                </a:cubicBezTo>
                <a:cubicBezTo>
                  <a:pt x="513134" y="2316139"/>
                  <a:pt x="511682" y="2205819"/>
                  <a:pt x="528376" y="2095499"/>
                </a:cubicBezTo>
                <a:cubicBezTo>
                  <a:pt x="529827" y="2086789"/>
                  <a:pt x="529827" y="2075903"/>
                  <a:pt x="538537" y="2069371"/>
                </a:cubicBezTo>
                <a:lnTo>
                  <a:pt x="538537" y="2066467"/>
                </a:lnTo>
                <a:cubicBezTo>
                  <a:pt x="539988" y="1990260"/>
                  <a:pt x="567568" y="1919857"/>
                  <a:pt x="593697" y="1850181"/>
                </a:cubicBezTo>
                <a:cubicBezTo>
                  <a:pt x="656115" y="1685427"/>
                  <a:pt x="751193" y="1540995"/>
                  <a:pt x="880384" y="1419788"/>
                </a:cubicBezTo>
                <a:cubicBezTo>
                  <a:pt x="888368" y="1411804"/>
                  <a:pt x="894175" y="1398014"/>
                  <a:pt x="909415" y="1403095"/>
                </a:cubicBezTo>
                <a:cubicBezTo>
                  <a:pt x="920303" y="1366079"/>
                  <a:pt x="955866" y="1353741"/>
                  <a:pt x="981269" y="1331967"/>
                </a:cubicBezTo>
                <a:cubicBezTo>
                  <a:pt x="1013204" y="1305113"/>
                  <a:pt x="1050219" y="1283340"/>
                  <a:pt x="1085057" y="1260114"/>
                </a:cubicBezTo>
                <a:cubicBezTo>
                  <a:pt x="1096670" y="1252856"/>
                  <a:pt x="1108282" y="1246324"/>
                  <a:pt x="1107556" y="1230357"/>
                </a:cubicBezTo>
                <a:cubicBezTo>
                  <a:pt x="1096670" y="1217293"/>
                  <a:pt x="1080703" y="1219469"/>
                  <a:pt x="1066912" y="1219469"/>
                </a:cubicBezTo>
                <a:lnTo>
                  <a:pt x="76208" y="1218744"/>
                </a:lnTo>
                <a:close/>
                <a:moveTo>
                  <a:pt x="2529381" y="142"/>
                </a:moveTo>
                <a:cubicBezTo>
                  <a:pt x="2501075" y="1594"/>
                  <a:pt x="2475672" y="16835"/>
                  <a:pt x="2466963" y="46592"/>
                </a:cubicBezTo>
                <a:cubicBezTo>
                  <a:pt x="2458978" y="74898"/>
                  <a:pt x="2469866" y="98849"/>
                  <a:pt x="2497445" y="111914"/>
                </a:cubicBezTo>
                <a:cubicBezTo>
                  <a:pt x="2522849" y="124252"/>
                  <a:pt x="2527929" y="143122"/>
                  <a:pt x="2527929" y="169977"/>
                </a:cubicBezTo>
                <a:cubicBezTo>
                  <a:pt x="2527203" y="594564"/>
                  <a:pt x="2527203" y="1019152"/>
                  <a:pt x="2527203" y="1443739"/>
                </a:cubicBezTo>
                <a:cubicBezTo>
                  <a:pt x="2527203" y="1496721"/>
                  <a:pt x="2527929" y="1550430"/>
                  <a:pt x="2527203" y="1603413"/>
                </a:cubicBezTo>
                <a:cubicBezTo>
                  <a:pt x="2527203" y="1613574"/>
                  <a:pt x="2532284" y="1629541"/>
                  <a:pt x="2517042" y="1630267"/>
                </a:cubicBezTo>
                <a:cubicBezTo>
                  <a:pt x="2487285" y="1632444"/>
                  <a:pt x="2491640" y="1652766"/>
                  <a:pt x="2491640" y="1671637"/>
                </a:cubicBezTo>
                <a:cubicBezTo>
                  <a:pt x="2491640" y="1688330"/>
                  <a:pt x="2490188" y="1705749"/>
                  <a:pt x="2491640" y="1722443"/>
                </a:cubicBezTo>
                <a:cubicBezTo>
                  <a:pt x="2493091" y="1740587"/>
                  <a:pt x="2487285" y="1749297"/>
                  <a:pt x="2467688" y="1748571"/>
                </a:cubicBezTo>
                <a:cubicBezTo>
                  <a:pt x="2436480" y="1747845"/>
                  <a:pt x="2404544" y="1747845"/>
                  <a:pt x="2373335" y="1748571"/>
                </a:cubicBezTo>
                <a:cubicBezTo>
                  <a:pt x="2354465" y="1749297"/>
                  <a:pt x="2348658" y="1739861"/>
                  <a:pt x="2349384" y="1721716"/>
                </a:cubicBezTo>
                <a:cubicBezTo>
                  <a:pt x="2350110" y="1697766"/>
                  <a:pt x="2350110" y="1673089"/>
                  <a:pt x="2349384" y="1649137"/>
                </a:cubicBezTo>
                <a:cubicBezTo>
                  <a:pt x="2349384" y="1641154"/>
                  <a:pt x="2355191" y="1627363"/>
                  <a:pt x="2337046" y="1630993"/>
                </a:cubicBezTo>
                <a:cubicBezTo>
                  <a:pt x="2311644" y="1636073"/>
                  <a:pt x="2310918" y="1622283"/>
                  <a:pt x="2310918" y="1601961"/>
                </a:cubicBezTo>
                <a:lnTo>
                  <a:pt x="2310918" y="861655"/>
                </a:lnTo>
                <a:cubicBezTo>
                  <a:pt x="2310918" y="842059"/>
                  <a:pt x="2313820" y="823914"/>
                  <a:pt x="2322530" y="805769"/>
                </a:cubicBezTo>
                <a:cubicBezTo>
                  <a:pt x="2345030" y="760044"/>
                  <a:pt x="2314547" y="715046"/>
                  <a:pt x="2265193" y="717949"/>
                </a:cubicBezTo>
                <a:cubicBezTo>
                  <a:pt x="2232533" y="720126"/>
                  <a:pt x="2210033" y="744077"/>
                  <a:pt x="2207130" y="781093"/>
                </a:cubicBezTo>
                <a:cubicBezTo>
                  <a:pt x="2204952" y="813753"/>
                  <a:pt x="2215839" y="836978"/>
                  <a:pt x="2253580" y="838430"/>
                </a:cubicBezTo>
                <a:cubicBezTo>
                  <a:pt x="2281886" y="839881"/>
                  <a:pt x="2277531" y="860204"/>
                  <a:pt x="2277531" y="877622"/>
                </a:cubicBezTo>
                <a:cubicBezTo>
                  <a:pt x="2277531" y="1117133"/>
                  <a:pt x="2276806" y="1356644"/>
                  <a:pt x="2278257" y="1596155"/>
                </a:cubicBezTo>
                <a:cubicBezTo>
                  <a:pt x="2278984" y="1626638"/>
                  <a:pt x="2268823" y="1635348"/>
                  <a:pt x="2241242" y="1631719"/>
                </a:cubicBezTo>
                <a:cubicBezTo>
                  <a:pt x="2215113" y="1628090"/>
                  <a:pt x="2205678" y="1638976"/>
                  <a:pt x="2205678" y="1666557"/>
                </a:cubicBezTo>
                <a:cubicBezTo>
                  <a:pt x="2205678" y="1692685"/>
                  <a:pt x="2223097" y="1729700"/>
                  <a:pt x="2204952" y="1742764"/>
                </a:cubicBezTo>
                <a:cubicBezTo>
                  <a:pt x="2186808" y="1756554"/>
                  <a:pt x="2151244" y="1747119"/>
                  <a:pt x="2123665" y="1747845"/>
                </a:cubicBezTo>
                <a:cubicBezTo>
                  <a:pt x="2116406" y="1747845"/>
                  <a:pt x="2109148" y="1747119"/>
                  <a:pt x="2101890" y="1747845"/>
                </a:cubicBezTo>
                <a:cubicBezTo>
                  <a:pt x="2081568" y="1749297"/>
                  <a:pt x="2073584" y="1740587"/>
                  <a:pt x="2074309" y="1720265"/>
                </a:cubicBezTo>
                <a:cubicBezTo>
                  <a:pt x="2075035" y="1689782"/>
                  <a:pt x="2074309" y="1660025"/>
                  <a:pt x="2074309" y="1630993"/>
                </a:cubicBezTo>
                <a:cubicBezTo>
                  <a:pt x="2051085" y="1625187"/>
                  <a:pt x="2026407" y="1644057"/>
                  <a:pt x="2008989" y="1618655"/>
                </a:cubicBezTo>
                <a:cubicBezTo>
                  <a:pt x="2001730" y="1613574"/>
                  <a:pt x="2002456" y="1606316"/>
                  <a:pt x="2002456" y="1599058"/>
                </a:cubicBezTo>
                <a:lnTo>
                  <a:pt x="2002456" y="1135278"/>
                </a:lnTo>
                <a:cubicBezTo>
                  <a:pt x="2002456" y="1129472"/>
                  <a:pt x="2003908" y="1123665"/>
                  <a:pt x="2005359" y="1117859"/>
                </a:cubicBezTo>
                <a:lnTo>
                  <a:pt x="1660609" y="1117859"/>
                </a:lnTo>
                <a:cubicBezTo>
                  <a:pt x="1647545" y="1117859"/>
                  <a:pt x="1630126" y="1124391"/>
                  <a:pt x="1623594" y="1104795"/>
                </a:cubicBezTo>
                <a:cubicBezTo>
                  <a:pt x="1614159" y="1095359"/>
                  <a:pt x="1617788" y="1083747"/>
                  <a:pt x="1617788" y="1073586"/>
                </a:cubicBezTo>
                <a:lnTo>
                  <a:pt x="1617788" y="606177"/>
                </a:lnTo>
                <a:cubicBezTo>
                  <a:pt x="1617788" y="596016"/>
                  <a:pt x="1614159" y="584403"/>
                  <a:pt x="1623594" y="575693"/>
                </a:cubicBezTo>
                <a:lnTo>
                  <a:pt x="1623594" y="576420"/>
                </a:lnTo>
                <a:cubicBezTo>
                  <a:pt x="1622868" y="569888"/>
                  <a:pt x="1622868" y="563356"/>
                  <a:pt x="1631577" y="561903"/>
                </a:cubicBezTo>
                <a:lnTo>
                  <a:pt x="1640287" y="498760"/>
                </a:lnTo>
                <a:cubicBezTo>
                  <a:pt x="1631577" y="466825"/>
                  <a:pt x="1603997" y="465374"/>
                  <a:pt x="1579321" y="467551"/>
                </a:cubicBezTo>
                <a:cubicBezTo>
                  <a:pt x="1548838" y="470454"/>
                  <a:pt x="1530693" y="492953"/>
                  <a:pt x="1526338" y="523437"/>
                </a:cubicBezTo>
                <a:cubicBezTo>
                  <a:pt x="1522709" y="546662"/>
                  <a:pt x="1523435" y="572791"/>
                  <a:pt x="1551015" y="578596"/>
                </a:cubicBezTo>
                <a:cubicBezTo>
                  <a:pt x="1582224" y="585855"/>
                  <a:pt x="1581498" y="605451"/>
                  <a:pt x="1581498" y="629402"/>
                </a:cubicBezTo>
                <a:cubicBezTo>
                  <a:pt x="1580772" y="793430"/>
                  <a:pt x="1580772" y="958186"/>
                  <a:pt x="1581498" y="1122214"/>
                </a:cubicBezTo>
                <a:cubicBezTo>
                  <a:pt x="1581498" y="1130923"/>
                  <a:pt x="1575692" y="1141810"/>
                  <a:pt x="1585853" y="1149068"/>
                </a:cubicBezTo>
                <a:cubicBezTo>
                  <a:pt x="1593836" y="1138182"/>
                  <a:pt x="1605449" y="1141084"/>
                  <a:pt x="1615610" y="1141084"/>
                </a:cubicBezTo>
                <a:lnTo>
                  <a:pt x="1943667" y="1141084"/>
                </a:lnTo>
                <a:cubicBezTo>
                  <a:pt x="1953828" y="1141084"/>
                  <a:pt x="1966167" y="1136729"/>
                  <a:pt x="1972699" y="1149793"/>
                </a:cubicBezTo>
                <a:cubicBezTo>
                  <a:pt x="1975602" y="1154874"/>
                  <a:pt x="1979957" y="1160681"/>
                  <a:pt x="1979957" y="1165761"/>
                </a:cubicBezTo>
                <a:cubicBezTo>
                  <a:pt x="1980683" y="1313822"/>
                  <a:pt x="1980683" y="1462609"/>
                  <a:pt x="1980683" y="1611396"/>
                </a:cubicBezTo>
                <a:cubicBezTo>
                  <a:pt x="1980683" y="1620106"/>
                  <a:pt x="1978506" y="1630993"/>
                  <a:pt x="1968344" y="1630267"/>
                </a:cubicBezTo>
                <a:cubicBezTo>
                  <a:pt x="1932780" y="1628090"/>
                  <a:pt x="1938587" y="1652766"/>
                  <a:pt x="1938587" y="1673814"/>
                </a:cubicBezTo>
                <a:cubicBezTo>
                  <a:pt x="1938587" y="1690507"/>
                  <a:pt x="1937861" y="1707927"/>
                  <a:pt x="1939313" y="1724619"/>
                </a:cubicBezTo>
                <a:cubicBezTo>
                  <a:pt x="1940764" y="1742764"/>
                  <a:pt x="1932780" y="1747845"/>
                  <a:pt x="1916087" y="1747845"/>
                </a:cubicBezTo>
                <a:cubicBezTo>
                  <a:pt x="1884878" y="1747119"/>
                  <a:pt x="1852943" y="1746393"/>
                  <a:pt x="1821734" y="1747845"/>
                </a:cubicBezTo>
                <a:cubicBezTo>
                  <a:pt x="1801413" y="1748571"/>
                  <a:pt x="1797058" y="1738410"/>
                  <a:pt x="1797784" y="1720991"/>
                </a:cubicBezTo>
                <a:cubicBezTo>
                  <a:pt x="1798509" y="1697039"/>
                  <a:pt x="1797784" y="1672363"/>
                  <a:pt x="1797784" y="1648412"/>
                </a:cubicBezTo>
                <a:cubicBezTo>
                  <a:pt x="1797784" y="1638976"/>
                  <a:pt x="1799235" y="1627363"/>
                  <a:pt x="1783993" y="1629541"/>
                </a:cubicBezTo>
                <a:cubicBezTo>
                  <a:pt x="1758591" y="1633170"/>
                  <a:pt x="1760768" y="1615751"/>
                  <a:pt x="1760768" y="1599784"/>
                </a:cubicBezTo>
                <a:cubicBezTo>
                  <a:pt x="1760768" y="1522124"/>
                  <a:pt x="1759317" y="1445191"/>
                  <a:pt x="1760768" y="1367531"/>
                </a:cubicBezTo>
                <a:cubicBezTo>
                  <a:pt x="1761494" y="1341403"/>
                  <a:pt x="1754236" y="1333418"/>
                  <a:pt x="1726656" y="1333418"/>
                </a:cubicBezTo>
                <a:lnTo>
                  <a:pt x="1349971" y="1334145"/>
                </a:lnTo>
                <a:cubicBezTo>
                  <a:pt x="1331826" y="1334145"/>
                  <a:pt x="1316584" y="1334145"/>
                  <a:pt x="1301343" y="1318178"/>
                </a:cubicBezTo>
                <a:cubicBezTo>
                  <a:pt x="1281021" y="1296404"/>
                  <a:pt x="1232393" y="1300758"/>
                  <a:pt x="1212797" y="1320354"/>
                </a:cubicBezTo>
                <a:cubicBezTo>
                  <a:pt x="1184491" y="1349386"/>
                  <a:pt x="1183765" y="1377692"/>
                  <a:pt x="1212071" y="1411078"/>
                </a:cubicBezTo>
                <a:cubicBezTo>
                  <a:pt x="1241102" y="1417610"/>
                  <a:pt x="1270134" y="1416885"/>
                  <a:pt x="1299166" y="1409626"/>
                </a:cubicBezTo>
                <a:cubicBezTo>
                  <a:pt x="1296262" y="1401643"/>
                  <a:pt x="1299891" y="1397289"/>
                  <a:pt x="1307149" y="1395111"/>
                </a:cubicBezTo>
                <a:lnTo>
                  <a:pt x="1307149" y="1395837"/>
                </a:lnTo>
                <a:cubicBezTo>
                  <a:pt x="1306423" y="1363902"/>
                  <a:pt x="1320940" y="1351563"/>
                  <a:pt x="1353600" y="1352289"/>
                </a:cubicBezTo>
                <a:cubicBezTo>
                  <a:pt x="1463920" y="1353741"/>
                  <a:pt x="1573515" y="1352289"/>
                  <a:pt x="1683835" y="1353015"/>
                </a:cubicBezTo>
                <a:cubicBezTo>
                  <a:pt x="1694721" y="1353015"/>
                  <a:pt x="1717947" y="1343580"/>
                  <a:pt x="1707060" y="1372612"/>
                </a:cubicBezTo>
                <a:cubicBezTo>
                  <a:pt x="1709238" y="1382047"/>
                  <a:pt x="1713592" y="1390756"/>
                  <a:pt x="1713592" y="1400191"/>
                </a:cubicBezTo>
                <a:cubicBezTo>
                  <a:pt x="1714317" y="1472044"/>
                  <a:pt x="1714317" y="1543172"/>
                  <a:pt x="1715043" y="1614299"/>
                </a:cubicBezTo>
                <a:cubicBezTo>
                  <a:pt x="1715043" y="1627363"/>
                  <a:pt x="1707785" y="1631719"/>
                  <a:pt x="1696899" y="1630267"/>
                </a:cubicBezTo>
                <a:cubicBezTo>
                  <a:pt x="1662787" y="1624461"/>
                  <a:pt x="1659158" y="1644057"/>
                  <a:pt x="1661335" y="1670911"/>
                </a:cubicBezTo>
                <a:cubicBezTo>
                  <a:pt x="1662787" y="1686878"/>
                  <a:pt x="1660609" y="1702846"/>
                  <a:pt x="1662061" y="1718087"/>
                </a:cubicBezTo>
                <a:cubicBezTo>
                  <a:pt x="1664964" y="1741313"/>
                  <a:pt x="1654077" y="1747845"/>
                  <a:pt x="1633030" y="1747119"/>
                </a:cubicBezTo>
                <a:cubicBezTo>
                  <a:pt x="1603997" y="1745668"/>
                  <a:pt x="1574966" y="1745668"/>
                  <a:pt x="1545934" y="1747119"/>
                </a:cubicBezTo>
                <a:cubicBezTo>
                  <a:pt x="1524886" y="1748571"/>
                  <a:pt x="1517628" y="1739861"/>
                  <a:pt x="1519080" y="1719540"/>
                </a:cubicBezTo>
                <a:cubicBezTo>
                  <a:pt x="1519806" y="1702846"/>
                  <a:pt x="1518354" y="1685427"/>
                  <a:pt x="1519080" y="1668734"/>
                </a:cubicBezTo>
                <a:cubicBezTo>
                  <a:pt x="1520532" y="1646960"/>
                  <a:pt x="1519806" y="1627363"/>
                  <a:pt x="1495129" y="1617928"/>
                </a:cubicBezTo>
                <a:cubicBezTo>
                  <a:pt x="1481339" y="1580914"/>
                  <a:pt x="1491500" y="1542447"/>
                  <a:pt x="1490048" y="1504706"/>
                </a:cubicBezTo>
                <a:cubicBezTo>
                  <a:pt x="1482065" y="1502528"/>
                  <a:pt x="1473355" y="1499625"/>
                  <a:pt x="1465372" y="1499625"/>
                </a:cubicBezTo>
                <a:lnTo>
                  <a:pt x="934093" y="1499625"/>
                </a:lnTo>
                <a:cubicBezTo>
                  <a:pt x="900707" y="1499625"/>
                  <a:pt x="866595" y="1501802"/>
                  <a:pt x="833208" y="1502528"/>
                </a:cubicBezTo>
                <a:cubicBezTo>
                  <a:pt x="816515" y="1503979"/>
                  <a:pt x="815063" y="1521398"/>
                  <a:pt x="794741" y="1533737"/>
                </a:cubicBezTo>
                <a:lnTo>
                  <a:pt x="898529" y="1533737"/>
                </a:lnTo>
                <a:lnTo>
                  <a:pt x="1415292" y="1533737"/>
                </a:lnTo>
                <a:cubicBezTo>
                  <a:pt x="1427631" y="1533737"/>
                  <a:pt x="1442872" y="1525753"/>
                  <a:pt x="1450130" y="1543898"/>
                </a:cubicBezTo>
                <a:cubicBezTo>
                  <a:pt x="1450856" y="1556236"/>
                  <a:pt x="1450856" y="1568575"/>
                  <a:pt x="1452307" y="1580187"/>
                </a:cubicBezTo>
                <a:cubicBezTo>
                  <a:pt x="1455936" y="1612848"/>
                  <a:pt x="1450856" y="1637525"/>
                  <a:pt x="1408034" y="1629541"/>
                </a:cubicBezTo>
                <a:cubicBezTo>
                  <a:pt x="1391341" y="1626638"/>
                  <a:pt x="1382631" y="1635348"/>
                  <a:pt x="1384083" y="1652766"/>
                </a:cubicBezTo>
                <a:lnTo>
                  <a:pt x="1384083" y="1663653"/>
                </a:lnTo>
                <a:cubicBezTo>
                  <a:pt x="1382631" y="1744942"/>
                  <a:pt x="1382631" y="1744942"/>
                  <a:pt x="1299891" y="1744942"/>
                </a:cubicBezTo>
                <a:cubicBezTo>
                  <a:pt x="1211345" y="1744942"/>
                  <a:pt x="1211345" y="1744942"/>
                  <a:pt x="1211345" y="1834214"/>
                </a:cubicBezTo>
                <a:cubicBezTo>
                  <a:pt x="1211345" y="1877035"/>
                  <a:pt x="1209894" y="1919132"/>
                  <a:pt x="1211345" y="1961227"/>
                </a:cubicBezTo>
                <a:cubicBezTo>
                  <a:pt x="1212071" y="1982275"/>
                  <a:pt x="1204813" y="1989533"/>
                  <a:pt x="1184491" y="1988082"/>
                </a:cubicBezTo>
                <a:cubicBezTo>
                  <a:pt x="1168523" y="1986630"/>
                  <a:pt x="1153282" y="1987355"/>
                  <a:pt x="1137315" y="1988082"/>
                </a:cubicBezTo>
                <a:cubicBezTo>
                  <a:pt x="1119170" y="1988807"/>
                  <a:pt x="1098847" y="1980823"/>
                  <a:pt x="1090864" y="2009129"/>
                </a:cubicBezTo>
                <a:cubicBezTo>
                  <a:pt x="1087235" y="2020742"/>
                  <a:pt x="1069090" y="2016388"/>
                  <a:pt x="1057477" y="2016388"/>
                </a:cubicBezTo>
                <a:lnTo>
                  <a:pt x="557408" y="2014210"/>
                </a:lnTo>
                <a:cubicBezTo>
                  <a:pt x="544344" y="2044694"/>
                  <a:pt x="558859" y="2049048"/>
                  <a:pt x="586439" y="2049048"/>
                </a:cubicBezTo>
                <a:lnTo>
                  <a:pt x="1056026" y="2049048"/>
                </a:lnTo>
                <a:cubicBezTo>
                  <a:pt x="1067639" y="2049774"/>
                  <a:pt x="1083606" y="2041791"/>
                  <a:pt x="1090864" y="2059209"/>
                </a:cubicBezTo>
                <a:cubicBezTo>
                  <a:pt x="1097396" y="2078080"/>
                  <a:pt x="1093041" y="2097676"/>
                  <a:pt x="1094493" y="2116546"/>
                </a:cubicBezTo>
                <a:cubicBezTo>
                  <a:pt x="1132234" y="2115095"/>
                  <a:pt x="1170701" y="2102757"/>
                  <a:pt x="1206991" y="2122353"/>
                </a:cubicBezTo>
                <a:cubicBezTo>
                  <a:pt x="1214248" y="2162997"/>
                  <a:pt x="1208442" y="2204367"/>
                  <a:pt x="1210619" y="2245011"/>
                </a:cubicBezTo>
                <a:cubicBezTo>
                  <a:pt x="1212071" y="2260979"/>
                  <a:pt x="1204813" y="2266785"/>
                  <a:pt x="1189571" y="2266060"/>
                </a:cubicBezTo>
                <a:lnTo>
                  <a:pt x="1142395" y="2266060"/>
                </a:lnTo>
                <a:cubicBezTo>
                  <a:pt x="1117718" y="2265333"/>
                  <a:pt x="1090864" y="2259527"/>
                  <a:pt x="1093767" y="2301623"/>
                </a:cubicBezTo>
                <a:cubicBezTo>
                  <a:pt x="1095218" y="2321219"/>
                  <a:pt x="1073445" y="2313962"/>
                  <a:pt x="1061832" y="2313962"/>
                </a:cubicBezTo>
                <a:lnTo>
                  <a:pt x="528376" y="2313962"/>
                </a:lnTo>
                <a:cubicBezTo>
                  <a:pt x="522570" y="2340090"/>
                  <a:pt x="534909" y="2346622"/>
                  <a:pt x="559586" y="2346622"/>
                </a:cubicBezTo>
                <a:lnTo>
                  <a:pt x="1055300" y="2346622"/>
                </a:lnTo>
                <a:cubicBezTo>
                  <a:pt x="1066912" y="2347348"/>
                  <a:pt x="1085057" y="2336461"/>
                  <a:pt x="1091589" y="2358235"/>
                </a:cubicBezTo>
                <a:cubicBezTo>
                  <a:pt x="1089412" y="2391621"/>
                  <a:pt x="1103202" y="2401056"/>
                  <a:pt x="1137315" y="2399605"/>
                </a:cubicBezTo>
                <a:cubicBezTo>
                  <a:pt x="1210619" y="2395976"/>
                  <a:pt x="1210619" y="2398153"/>
                  <a:pt x="1210619" y="2470732"/>
                </a:cubicBezTo>
                <a:lnTo>
                  <a:pt x="1137315" y="2543311"/>
                </a:lnTo>
                <a:cubicBezTo>
                  <a:pt x="1118444" y="2544037"/>
                  <a:pt x="1095944" y="2536053"/>
                  <a:pt x="1092315" y="2569440"/>
                </a:cubicBezTo>
                <a:cubicBezTo>
                  <a:pt x="1090864" y="2585407"/>
                  <a:pt x="1069816" y="2578149"/>
                  <a:pt x="1057477" y="2578149"/>
                </a:cubicBezTo>
                <a:lnTo>
                  <a:pt x="557408" y="2578875"/>
                </a:lnTo>
                <a:cubicBezTo>
                  <a:pt x="560311" y="2604278"/>
                  <a:pt x="579907" y="2599197"/>
                  <a:pt x="595875" y="2599197"/>
                </a:cubicBezTo>
                <a:lnTo>
                  <a:pt x="1048042" y="2599922"/>
                </a:lnTo>
                <a:cubicBezTo>
                  <a:pt x="1061106" y="2599922"/>
                  <a:pt x="1077074" y="2592665"/>
                  <a:pt x="1087235" y="2608632"/>
                </a:cubicBezTo>
                <a:cubicBezTo>
                  <a:pt x="1101025" y="2628954"/>
                  <a:pt x="1089412" y="2652905"/>
                  <a:pt x="1095218" y="2673954"/>
                </a:cubicBezTo>
                <a:cubicBezTo>
                  <a:pt x="1132234" y="2665244"/>
                  <a:pt x="1168523" y="2656534"/>
                  <a:pt x="1204087" y="2679034"/>
                </a:cubicBezTo>
                <a:cubicBezTo>
                  <a:pt x="1213523" y="2689195"/>
                  <a:pt x="1209894" y="2702260"/>
                  <a:pt x="1209894" y="2713872"/>
                </a:cubicBezTo>
                <a:cubicBezTo>
                  <a:pt x="1209894" y="2761048"/>
                  <a:pt x="1211345" y="2808224"/>
                  <a:pt x="1209167" y="2855401"/>
                </a:cubicBezTo>
                <a:cubicBezTo>
                  <a:pt x="1208442" y="2876449"/>
                  <a:pt x="1214974" y="2882981"/>
                  <a:pt x="1235296" y="2882255"/>
                </a:cubicBezTo>
                <a:cubicBezTo>
                  <a:pt x="1282473" y="2880804"/>
                  <a:pt x="1329649" y="2883707"/>
                  <a:pt x="1376825" y="2880804"/>
                </a:cubicBezTo>
                <a:cubicBezTo>
                  <a:pt x="1413115" y="2877900"/>
                  <a:pt x="1426179" y="2888061"/>
                  <a:pt x="1423276" y="2925802"/>
                </a:cubicBezTo>
                <a:cubicBezTo>
                  <a:pt x="1421824" y="2952657"/>
                  <a:pt x="1406583" y="2988220"/>
                  <a:pt x="1448678" y="3003462"/>
                </a:cubicBezTo>
                <a:cubicBezTo>
                  <a:pt x="1451582" y="3004188"/>
                  <a:pt x="1450856" y="3016526"/>
                  <a:pt x="1450856" y="3023784"/>
                </a:cubicBezTo>
                <a:lnTo>
                  <a:pt x="1450856" y="3300883"/>
                </a:lnTo>
                <a:lnTo>
                  <a:pt x="1490048" y="3300883"/>
                </a:lnTo>
                <a:lnTo>
                  <a:pt x="1490048" y="3027414"/>
                </a:lnTo>
                <a:cubicBezTo>
                  <a:pt x="1490048" y="3015075"/>
                  <a:pt x="1484242" y="3000559"/>
                  <a:pt x="1496580" y="2990398"/>
                </a:cubicBezTo>
                <a:lnTo>
                  <a:pt x="1495855" y="2991124"/>
                </a:lnTo>
                <a:cubicBezTo>
                  <a:pt x="1497307" y="2989673"/>
                  <a:pt x="1498032" y="2987495"/>
                  <a:pt x="1500210" y="2986043"/>
                </a:cubicBezTo>
                <a:cubicBezTo>
                  <a:pt x="1516903" y="2976608"/>
                  <a:pt x="1543031" y="2995478"/>
                  <a:pt x="1551741" y="2972979"/>
                </a:cubicBezTo>
                <a:cubicBezTo>
                  <a:pt x="1558273" y="2956286"/>
                  <a:pt x="1553918" y="2935238"/>
                  <a:pt x="1553918" y="2915641"/>
                </a:cubicBezTo>
                <a:cubicBezTo>
                  <a:pt x="1553918" y="2868465"/>
                  <a:pt x="1553918" y="2866288"/>
                  <a:pt x="1601821" y="2869191"/>
                </a:cubicBezTo>
                <a:cubicBezTo>
                  <a:pt x="1633755" y="2871368"/>
                  <a:pt x="1667867" y="2856853"/>
                  <a:pt x="1698350" y="2879352"/>
                </a:cubicBezTo>
                <a:cubicBezTo>
                  <a:pt x="1710689" y="2933061"/>
                  <a:pt x="1712141" y="2988946"/>
                  <a:pt x="1712866" y="3041929"/>
                </a:cubicBezTo>
                <a:lnTo>
                  <a:pt x="1713637" y="3300883"/>
                </a:lnTo>
                <a:lnTo>
                  <a:pt x="1762496" y="3300883"/>
                </a:lnTo>
                <a:lnTo>
                  <a:pt x="1762220" y="3001284"/>
                </a:lnTo>
                <a:cubicBezTo>
                  <a:pt x="1757865" y="2971528"/>
                  <a:pt x="1781817" y="2985317"/>
                  <a:pt x="1790526" y="2986043"/>
                </a:cubicBezTo>
                <a:cubicBezTo>
                  <a:pt x="1823912" y="2989673"/>
                  <a:pt x="1832622" y="2976608"/>
                  <a:pt x="1831896" y="2943947"/>
                </a:cubicBezTo>
                <a:cubicBezTo>
                  <a:pt x="1830444" y="2859030"/>
                  <a:pt x="1820283" y="2869191"/>
                  <a:pt x="1905926" y="2869917"/>
                </a:cubicBezTo>
                <a:cubicBezTo>
                  <a:pt x="1929877" y="2869917"/>
                  <a:pt x="1956006" y="2859756"/>
                  <a:pt x="1978506" y="2878626"/>
                </a:cubicBezTo>
                <a:cubicBezTo>
                  <a:pt x="1986489" y="2908384"/>
                  <a:pt x="1979957" y="2938867"/>
                  <a:pt x="1982134" y="2968624"/>
                </a:cubicBezTo>
                <a:cubicBezTo>
                  <a:pt x="1982860" y="2978060"/>
                  <a:pt x="1978506" y="2991849"/>
                  <a:pt x="1991570" y="2992576"/>
                </a:cubicBezTo>
                <a:cubicBezTo>
                  <a:pt x="2022053" y="2994752"/>
                  <a:pt x="2016247" y="3016526"/>
                  <a:pt x="2016247" y="3034671"/>
                </a:cubicBezTo>
                <a:lnTo>
                  <a:pt x="2016442" y="3300883"/>
                </a:lnTo>
                <a:lnTo>
                  <a:pt x="2053457" y="3300883"/>
                </a:lnTo>
                <a:lnTo>
                  <a:pt x="2053262" y="3025236"/>
                </a:lnTo>
                <a:cubicBezTo>
                  <a:pt x="2053262" y="2999108"/>
                  <a:pt x="2053988" y="2978785"/>
                  <a:pt x="2088826" y="2983866"/>
                </a:cubicBezTo>
                <a:cubicBezTo>
                  <a:pt x="2100439" y="2985317"/>
                  <a:pt x="2106244" y="2978785"/>
                  <a:pt x="2106244" y="2966447"/>
                </a:cubicBezTo>
                <a:lnTo>
                  <a:pt x="2106244" y="2944673"/>
                </a:lnTo>
                <a:cubicBezTo>
                  <a:pt x="2107696" y="2857578"/>
                  <a:pt x="2095358" y="2868465"/>
                  <a:pt x="2184631" y="2869917"/>
                </a:cubicBezTo>
                <a:cubicBezTo>
                  <a:pt x="2207130" y="2869917"/>
                  <a:pt x="2234710" y="2855401"/>
                  <a:pt x="2254307" y="2880078"/>
                </a:cubicBezTo>
                <a:cubicBezTo>
                  <a:pt x="2261563" y="2909835"/>
                  <a:pt x="2257935" y="2940318"/>
                  <a:pt x="2257210" y="2970075"/>
                </a:cubicBezTo>
                <a:cubicBezTo>
                  <a:pt x="2257210" y="2986769"/>
                  <a:pt x="2258661" y="2996205"/>
                  <a:pt x="2277531" y="2993301"/>
                </a:cubicBezTo>
                <a:cubicBezTo>
                  <a:pt x="2312369" y="2987495"/>
                  <a:pt x="2316725" y="3006365"/>
                  <a:pt x="2316725" y="3035397"/>
                </a:cubicBezTo>
                <a:lnTo>
                  <a:pt x="2316725" y="3300883"/>
                </a:lnTo>
                <a:lnTo>
                  <a:pt x="2350697" y="3300883"/>
                </a:lnTo>
                <a:cubicBezTo>
                  <a:pt x="2350743" y="3211904"/>
                  <a:pt x="2350790" y="3122925"/>
                  <a:pt x="2350836" y="3033946"/>
                </a:cubicBezTo>
                <a:cubicBezTo>
                  <a:pt x="2350836" y="3020155"/>
                  <a:pt x="2340675" y="3002011"/>
                  <a:pt x="2360997" y="2992576"/>
                </a:cubicBezTo>
                <a:cubicBezTo>
                  <a:pt x="2371884" y="2996930"/>
                  <a:pt x="2379868" y="2991849"/>
                  <a:pt x="2386399" y="2983866"/>
                </a:cubicBezTo>
                <a:cubicBezTo>
                  <a:pt x="2386399" y="2956286"/>
                  <a:pt x="2389303" y="2928705"/>
                  <a:pt x="2383497" y="2901126"/>
                </a:cubicBezTo>
                <a:cubicBezTo>
                  <a:pt x="2379868" y="2885884"/>
                  <a:pt x="2383497" y="2870642"/>
                  <a:pt x="2403093" y="2869917"/>
                </a:cubicBezTo>
                <a:cubicBezTo>
                  <a:pt x="2443011" y="2869191"/>
                  <a:pt x="2482203" y="2869917"/>
                  <a:pt x="2522123" y="2870642"/>
                </a:cubicBezTo>
                <a:cubicBezTo>
                  <a:pt x="2525026" y="2870642"/>
                  <a:pt x="2527929" y="2877175"/>
                  <a:pt x="2530832" y="2880804"/>
                </a:cubicBezTo>
                <a:cubicBezTo>
                  <a:pt x="2538090" y="2917819"/>
                  <a:pt x="2525026" y="2956286"/>
                  <a:pt x="2537364" y="2992576"/>
                </a:cubicBezTo>
                <a:cubicBezTo>
                  <a:pt x="2567847" y="2975156"/>
                  <a:pt x="2600508" y="2986769"/>
                  <a:pt x="2632443" y="2985317"/>
                </a:cubicBezTo>
                <a:cubicBezTo>
                  <a:pt x="2655668" y="2984592"/>
                  <a:pt x="2663652" y="2978785"/>
                  <a:pt x="2663652" y="2954835"/>
                </a:cubicBezTo>
                <a:cubicBezTo>
                  <a:pt x="2664378" y="2869191"/>
                  <a:pt x="2665104" y="2869191"/>
                  <a:pt x="2752198" y="2869191"/>
                </a:cubicBezTo>
                <a:lnTo>
                  <a:pt x="2798649" y="2869191"/>
                </a:lnTo>
                <a:lnTo>
                  <a:pt x="2798649" y="2879352"/>
                </a:lnTo>
                <a:lnTo>
                  <a:pt x="2681797" y="2879352"/>
                </a:lnTo>
                <a:cubicBezTo>
                  <a:pt x="2691957" y="2880078"/>
                  <a:pt x="2701393" y="2880804"/>
                  <a:pt x="2710828" y="2880804"/>
                </a:cubicBezTo>
                <a:cubicBezTo>
                  <a:pt x="2815342" y="2880804"/>
                  <a:pt x="2815342" y="2880804"/>
                  <a:pt x="2809536" y="2985317"/>
                </a:cubicBezTo>
                <a:cubicBezTo>
                  <a:pt x="2842922" y="2984592"/>
                  <a:pt x="2877034" y="2983140"/>
                  <a:pt x="2910420" y="2984592"/>
                </a:cubicBezTo>
                <a:cubicBezTo>
                  <a:pt x="2932194" y="2985317"/>
                  <a:pt x="2939452" y="2978785"/>
                  <a:pt x="2940177" y="2956286"/>
                </a:cubicBezTo>
                <a:cubicBezTo>
                  <a:pt x="2940541" y="2942859"/>
                  <a:pt x="2938363" y="2929250"/>
                  <a:pt x="2938000" y="2915733"/>
                </a:cubicBezTo>
                <a:lnTo>
                  <a:pt x="2946568" y="2876375"/>
                </a:lnTo>
                <a:lnTo>
                  <a:pt x="2945985" y="2876449"/>
                </a:lnTo>
                <a:lnTo>
                  <a:pt x="2946710" y="2875723"/>
                </a:lnTo>
                <a:cubicBezTo>
                  <a:pt x="2946663" y="2875940"/>
                  <a:pt x="2946615" y="2876158"/>
                  <a:pt x="2946568" y="2876375"/>
                </a:cubicBezTo>
                <a:lnTo>
                  <a:pt x="3016658" y="2867467"/>
                </a:lnTo>
                <a:cubicBezTo>
                  <a:pt x="3040155" y="2867376"/>
                  <a:pt x="3063562" y="2870642"/>
                  <a:pt x="3086787" y="2878626"/>
                </a:cubicBezTo>
                <a:cubicBezTo>
                  <a:pt x="3088965" y="2888787"/>
                  <a:pt x="3091868" y="2898223"/>
                  <a:pt x="3094045" y="2908384"/>
                </a:cubicBezTo>
                <a:cubicBezTo>
                  <a:pt x="3093319" y="2984592"/>
                  <a:pt x="3093319" y="2984592"/>
                  <a:pt x="3169527" y="2984592"/>
                </a:cubicBezTo>
                <a:cubicBezTo>
                  <a:pt x="3215978" y="2984592"/>
                  <a:pt x="3215978" y="2984592"/>
                  <a:pt x="3215978" y="2938141"/>
                </a:cubicBezTo>
                <a:cubicBezTo>
                  <a:pt x="3215978" y="2861207"/>
                  <a:pt x="3207995" y="2869191"/>
                  <a:pt x="3282751" y="2869191"/>
                </a:cubicBezTo>
                <a:cubicBezTo>
                  <a:pt x="3340088" y="2869191"/>
                  <a:pt x="3396700" y="2867014"/>
                  <a:pt x="3453311" y="2869917"/>
                </a:cubicBezTo>
                <a:cubicBezTo>
                  <a:pt x="3487424" y="2872094"/>
                  <a:pt x="3499762" y="2863385"/>
                  <a:pt x="3498311" y="2827095"/>
                </a:cubicBezTo>
                <a:cubicBezTo>
                  <a:pt x="3496133" y="2740001"/>
                  <a:pt x="3499762" y="2652905"/>
                  <a:pt x="3496859" y="2565810"/>
                </a:cubicBezTo>
                <a:cubicBezTo>
                  <a:pt x="3496133" y="2527343"/>
                  <a:pt x="3509198" y="2515731"/>
                  <a:pt x="3544761" y="2520086"/>
                </a:cubicBezTo>
                <a:cubicBezTo>
                  <a:pt x="3560003" y="2521537"/>
                  <a:pt x="3575970" y="2520086"/>
                  <a:pt x="3591938" y="2520086"/>
                </a:cubicBezTo>
                <a:cubicBezTo>
                  <a:pt x="3602098" y="2520086"/>
                  <a:pt x="3614437" y="2520086"/>
                  <a:pt x="3613711" y="2507022"/>
                </a:cubicBezTo>
                <a:cubicBezTo>
                  <a:pt x="3612259" y="2480894"/>
                  <a:pt x="3628228" y="2481619"/>
                  <a:pt x="3646372" y="2481619"/>
                </a:cubicBezTo>
                <a:lnTo>
                  <a:pt x="4048460" y="2481619"/>
                </a:lnTo>
                <a:cubicBezTo>
                  <a:pt x="4058621" y="2481619"/>
                  <a:pt x="4070959" y="2477990"/>
                  <a:pt x="4078217" y="2489602"/>
                </a:cubicBezTo>
                <a:cubicBezTo>
                  <a:pt x="4073137" y="2512828"/>
                  <a:pt x="4069508" y="2535328"/>
                  <a:pt x="4063702" y="2557827"/>
                </a:cubicBezTo>
                <a:cubicBezTo>
                  <a:pt x="4004913" y="2773386"/>
                  <a:pt x="3900399" y="2963543"/>
                  <a:pt x="3740724" y="3121765"/>
                </a:cubicBezTo>
                <a:cubicBezTo>
                  <a:pt x="3687016" y="3174023"/>
                  <a:pt x="3628228" y="3220474"/>
                  <a:pt x="3566535" y="3262569"/>
                </a:cubicBezTo>
                <a:cubicBezTo>
                  <a:pt x="3553833" y="3271279"/>
                  <a:pt x="3547664" y="3278900"/>
                  <a:pt x="3548027" y="3286067"/>
                </a:cubicBezTo>
                <a:lnTo>
                  <a:pt x="3562779" y="3300883"/>
                </a:lnTo>
                <a:lnTo>
                  <a:pt x="4927481" y="3300883"/>
                </a:lnTo>
                <a:lnTo>
                  <a:pt x="6796755" y="3296863"/>
                </a:lnTo>
                <a:lnTo>
                  <a:pt x="9075283" y="3297407"/>
                </a:lnTo>
                <a:lnTo>
                  <a:pt x="9637770" y="3298133"/>
                </a:lnTo>
                <a:cubicBezTo>
                  <a:pt x="9682769" y="3298133"/>
                  <a:pt x="9720511" y="3286521"/>
                  <a:pt x="9759703" y="3262569"/>
                </a:cubicBezTo>
                <a:lnTo>
                  <a:pt x="11394183" y="2251543"/>
                </a:lnTo>
                <a:cubicBezTo>
                  <a:pt x="11128544" y="2077595"/>
                  <a:pt x="10057882" y="1428861"/>
                  <a:pt x="9760429" y="1255034"/>
                </a:cubicBezTo>
                <a:cubicBezTo>
                  <a:pt x="9462976" y="1081207"/>
                  <a:pt x="9666076" y="1208583"/>
                  <a:pt x="9609464" y="1208583"/>
                </a:cubicBezTo>
                <a:lnTo>
                  <a:pt x="6151074" y="1210034"/>
                </a:lnTo>
                <a:lnTo>
                  <a:pt x="3621696" y="1208583"/>
                </a:lnTo>
                <a:cubicBezTo>
                  <a:pt x="3598470" y="1208583"/>
                  <a:pt x="3575970" y="1210034"/>
                  <a:pt x="3552745" y="1211486"/>
                </a:cubicBezTo>
                <a:cubicBezTo>
                  <a:pt x="3542583" y="1212212"/>
                  <a:pt x="3529519" y="1211486"/>
                  <a:pt x="3526616" y="1225276"/>
                </a:cubicBezTo>
                <a:cubicBezTo>
                  <a:pt x="3524439" y="1237614"/>
                  <a:pt x="3533149" y="1245598"/>
                  <a:pt x="3541858" y="1252131"/>
                </a:cubicBezTo>
                <a:cubicBezTo>
                  <a:pt x="3554922" y="1261566"/>
                  <a:pt x="3567987" y="1270275"/>
                  <a:pt x="3581050" y="1278984"/>
                </a:cubicBezTo>
                <a:cubicBezTo>
                  <a:pt x="3872819" y="1482205"/>
                  <a:pt x="4041928" y="1760909"/>
                  <a:pt x="4092007" y="2112917"/>
                </a:cubicBezTo>
                <a:cubicBezTo>
                  <a:pt x="4094910" y="2132514"/>
                  <a:pt x="4094910" y="2144852"/>
                  <a:pt x="4068782" y="2144852"/>
                </a:cubicBezTo>
                <a:lnTo>
                  <a:pt x="3644195" y="2144127"/>
                </a:lnTo>
                <a:cubicBezTo>
                  <a:pt x="3636211" y="2144127"/>
                  <a:pt x="3623872" y="2147030"/>
                  <a:pt x="3623147" y="2136142"/>
                </a:cubicBezTo>
                <a:cubicBezTo>
                  <a:pt x="3621696" y="2108563"/>
                  <a:pt x="3602825" y="2120902"/>
                  <a:pt x="3589760" y="2117998"/>
                </a:cubicBezTo>
                <a:cubicBezTo>
                  <a:pt x="3561454" y="2112192"/>
                  <a:pt x="3529519" y="2132514"/>
                  <a:pt x="3504842" y="2105660"/>
                </a:cubicBezTo>
                <a:cubicBezTo>
                  <a:pt x="3502666" y="2100579"/>
                  <a:pt x="3499037" y="2094772"/>
                  <a:pt x="3499037" y="2089693"/>
                </a:cubicBezTo>
                <a:cubicBezTo>
                  <a:pt x="3498311" y="1981550"/>
                  <a:pt x="3498311" y="1874133"/>
                  <a:pt x="3499037" y="1765989"/>
                </a:cubicBezTo>
                <a:cubicBezTo>
                  <a:pt x="3499037" y="1760909"/>
                  <a:pt x="3502666" y="1755103"/>
                  <a:pt x="3504842" y="1750022"/>
                </a:cubicBezTo>
                <a:cubicBezTo>
                  <a:pt x="3503391" y="1741313"/>
                  <a:pt x="3496859" y="1744216"/>
                  <a:pt x="3491053" y="1744216"/>
                </a:cubicBezTo>
                <a:lnTo>
                  <a:pt x="3248639" y="1744942"/>
                </a:lnTo>
                <a:cubicBezTo>
                  <a:pt x="3186947" y="1744942"/>
                  <a:pt x="3188398" y="1744942"/>
                  <a:pt x="3186220" y="1683975"/>
                </a:cubicBezTo>
                <a:cubicBezTo>
                  <a:pt x="3185495" y="1662201"/>
                  <a:pt x="3199285" y="1635348"/>
                  <a:pt x="3172431" y="1617928"/>
                </a:cubicBezTo>
                <a:cubicBezTo>
                  <a:pt x="3162995" y="1610670"/>
                  <a:pt x="3165898" y="1600510"/>
                  <a:pt x="3165898" y="1591074"/>
                </a:cubicBezTo>
                <a:lnTo>
                  <a:pt x="3165898" y="1007539"/>
                </a:lnTo>
                <a:lnTo>
                  <a:pt x="3172375" y="980915"/>
                </a:lnTo>
                <a:lnTo>
                  <a:pt x="3171705" y="981410"/>
                </a:lnTo>
                <a:lnTo>
                  <a:pt x="3172431" y="980685"/>
                </a:lnTo>
                <a:cubicBezTo>
                  <a:pt x="3172412" y="980762"/>
                  <a:pt x="3172394" y="980838"/>
                  <a:pt x="3172375" y="980915"/>
                </a:cubicBezTo>
                <a:lnTo>
                  <a:pt x="3184225" y="972157"/>
                </a:lnTo>
                <a:cubicBezTo>
                  <a:pt x="3189305" y="971612"/>
                  <a:pt x="3194930" y="972701"/>
                  <a:pt x="3200011" y="972701"/>
                </a:cubicBezTo>
                <a:lnTo>
                  <a:pt x="3781369" y="972701"/>
                </a:lnTo>
                <a:cubicBezTo>
                  <a:pt x="3791530" y="972701"/>
                  <a:pt x="3803868" y="967621"/>
                  <a:pt x="3809675" y="981410"/>
                </a:cubicBezTo>
                <a:lnTo>
                  <a:pt x="3808949" y="980685"/>
                </a:lnTo>
                <a:cubicBezTo>
                  <a:pt x="3810400" y="982136"/>
                  <a:pt x="3811852" y="982862"/>
                  <a:pt x="3813303" y="984314"/>
                </a:cubicBezTo>
                <a:lnTo>
                  <a:pt x="3811127" y="986491"/>
                </a:lnTo>
                <a:cubicBezTo>
                  <a:pt x="3816207" y="998103"/>
                  <a:pt x="3819837" y="1010442"/>
                  <a:pt x="3831448" y="1017700"/>
                </a:cubicBezTo>
                <a:cubicBezTo>
                  <a:pt x="3858303" y="1019152"/>
                  <a:pt x="3885157" y="1022055"/>
                  <a:pt x="3912011" y="1017700"/>
                </a:cubicBezTo>
                <a:cubicBezTo>
                  <a:pt x="3911285" y="1012620"/>
                  <a:pt x="3913463" y="1009716"/>
                  <a:pt x="3919269" y="1010442"/>
                </a:cubicBezTo>
                <a:cubicBezTo>
                  <a:pt x="3918544" y="1004635"/>
                  <a:pt x="3920720" y="1001732"/>
                  <a:pt x="3926527" y="1002459"/>
                </a:cubicBezTo>
                <a:cubicBezTo>
                  <a:pt x="3927254" y="979959"/>
                  <a:pt x="3927979" y="957459"/>
                  <a:pt x="3928705" y="934960"/>
                </a:cubicBezTo>
                <a:cubicBezTo>
                  <a:pt x="3905479" y="905203"/>
                  <a:pt x="3864835" y="897945"/>
                  <a:pt x="3838706" y="922621"/>
                </a:cubicBezTo>
                <a:cubicBezTo>
                  <a:pt x="3823465" y="936412"/>
                  <a:pt x="3808949" y="939315"/>
                  <a:pt x="3790078" y="939315"/>
                </a:cubicBezTo>
                <a:lnTo>
                  <a:pt x="3191301" y="939315"/>
                </a:lnTo>
                <a:cubicBezTo>
                  <a:pt x="3141947" y="939315"/>
                  <a:pt x="3141947" y="939315"/>
                  <a:pt x="3141947" y="987217"/>
                </a:cubicBezTo>
                <a:lnTo>
                  <a:pt x="3141947" y="1596881"/>
                </a:lnTo>
                <a:cubicBezTo>
                  <a:pt x="3141947" y="1615026"/>
                  <a:pt x="3143399" y="1628815"/>
                  <a:pt x="3117271" y="1630267"/>
                </a:cubicBezTo>
                <a:cubicBezTo>
                  <a:pt x="3048321" y="1633896"/>
                  <a:pt x="3048321" y="1635348"/>
                  <a:pt x="3049046" y="1702846"/>
                </a:cubicBezTo>
                <a:cubicBezTo>
                  <a:pt x="3049046" y="1710104"/>
                  <a:pt x="3048321" y="1717362"/>
                  <a:pt x="3049773" y="1724619"/>
                </a:cubicBezTo>
                <a:cubicBezTo>
                  <a:pt x="3052675" y="1741313"/>
                  <a:pt x="3045418" y="1746393"/>
                  <a:pt x="3030176" y="1746393"/>
                </a:cubicBezTo>
                <a:lnTo>
                  <a:pt x="2968483" y="1746393"/>
                </a:lnTo>
                <a:cubicBezTo>
                  <a:pt x="2900985" y="1745668"/>
                  <a:pt x="2911147" y="1755829"/>
                  <a:pt x="2909695" y="1689782"/>
                </a:cubicBezTo>
                <a:cubicBezTo>
                  <a:pt x="2909695" y="1660025"/>
                  <a:pt x="2919855" y="1625187"/>
                  <a:pt x="2874131" y="1617928"/>
                </a:cubicBezTo>
                <a:cubicBezTo>
                  <a:pt x="2862518" y="1607767"/>
                  <a:pt x="2867598" y="1594703"/>
                  <a:pt x="2863970" y="1584542"/>
                </a:cubicBezTo>
                <a:lnTo>
                  <a:pt x="2863970" y="535775"/>
                </a:lnTo>
                <a:cubicBezTo>
                  <a:pt x="2863970" y="524162"/>
                  <a:pt x="2858163" y="511098"/>
                  <a:pt x="2871228" y="502389"/>
                </a:cubicBezTo>
                <a:lnTo>
                  <a:pt x="2870501" y="503114"/>
                </a:lnTo>
                <a:cubicBezTo>
                  <a:pt x="2879211" y="487147"/>
                  <a:pt x="2893727" y="494405"/>
                  <a:pt x="2906066" y="494405"/>
                </a:cubicBezTo>
                <a:lnTo>
                  <a:pt x="3344443" y="495131"/>
                </a:lnTo>
                <a:cubicBezTo>
                  <a:pt x="3372023" y="495131"/>
                  <a:pt x="3379281" y="487147"/>
                  <a:pt x="3378556" y="460293"/>
                </a:cubicBezTo>
                <a:cubicBezTo>
                  <a:pt x="3377104" y="375375"/>
                  <a:pt x="3377829" y="291183"/>
                  <a:pt x="3378556" y="206266"/>
                </a:cubicBezTo>
                <a:cubicBezTo>
                  <a:pt x="3378556" y="195379"/>
                  <a:pt x="3370572" y="177961"/>
                  <a:pt x="3393071" y="176509"/>
                </a:cubicBezTo>
                <a:cubicBezTo>
                  <a:pt x="3393071" y="162719"/>
                  <a:pt x="3401054" y="155461"/>
                  <a:pt x="3414845" y="154735"/>
                </a:cubicBezTo>
                <a:cubicBezTo>
                  <a:pt x="3415570" y="133687"/>
                  <a:pt x="3416296" y="113365"/>
                  <a:pt x="3417022" y="92317"/>
                </a:cubicBezTo>
                <a:cubicBezTo>
                  <a:pt x="3403232" y="63285"/>
                  <a:pt x="3374926" y="58931"/>
                  <a:pt x="3349523" y="62560"/>
                </a:cubicBezTo>
                <a:cubicBezTo>
                  <a:pt x="3325573" y="65463"/>
                  <a:pt x="3306702" y="85059"/>
                  <a:pt x="3300169" y="109736"/>
                </a:cubicBezTo>
                <a:cubicBezTo>
                  <a:pt x="3292186" y="140945"/>
                  <a:pt x="3305977" y="166348"/>
                  <a:pt x="3330653" y="180863"/>
                </a:cubicBezTo>
                <a:cubicBezTo>
                  <a:pt x="3350250" y="192476"/>
                  <a:pt x="3352427" y="205540"/>
                  <a:pt x="3352427" y="224411"/>
                </a:cubicBezTo>
                <a:cubicBezTo>
                  <a:pt x="3352427" y="295539"/>
                  <a:pt x="3350975" y="367392"/>
                  <a:pt x="3353153" y="438519"/>
                </a:cubicBezTo>
                <a:cubicBezTo>
                  <a:pt x="3353879" y="465374"/>
                  <a:pt x="3346620" y="472632"/>
                  <a:pt x="3319041" y="472632"/>
                </a:cubicBezTo>
                <a:lnTo>
                  <a:pt x="2869050" y="471179"/>
                </a:lnTo>
                <a:cubicBezTo>
                  <a:pt x="2836390" y="470454"/>
                  <a:pt x="2825503" y="479164"/>
                  <a:pt x="2825503" y="513276"/>
                </a:cubicBezTo>
                <a:cubicBezTo>
                  <a:pt x="2826955" y="876171"/>
                  <a:pt x="2826229" y="1239066"/>
                  <a:pt x="2826955" y="1601961"/>
                </a:cubicBezTo>
                <a:cubicBezTo>
                  <a:pt x="2826955" y="1623735"/>
                  <a:pt x="2823325" y="1634622"/>
                  <a:pt x="2800100" y="1631719"/>
                </a:cubicBezTo>
                <a:cubicBezTo>
                  <a:pt x="2776875" y="1628090"/>
                  <a:pt x="2765989" y="1636799"/>
                  <a:pt x="2768891" y="1661476"/>
                </a:cubicBezTo>
                <a:cubicBezTo>
                  <a:pt x="2769618" y="1670185"/>
                  <a:pt x="2768891" y="1678169"/>
                  <a:pt x="2768891" y="1686878"/>
                </a:cubicBezTo>
                <a:cubicBezTo>
                  <a:pt x="2768891" y="1747845"/>
                  <a:pt x="2768891" y="1747845"/>
                  <a:pt x="2708650" y="1747845"/>
                </a:cubicBezTo>
                <a:cubicBezTo>
                  <a:pt x="2626636" y="1747845"/>
                  <a:pt x="2625910" y="1747845"/>
                  <a:pt x="2626636" y="1667282"/>
                </a:cubicBezTo>
                <a:cubicBezTo>
                  <a:pt x="2626636" y="1644057"/>
                  <a:pt x="2628088" y="1623009"/>
                  <a:pt x="2593976" y="1631719"/>
                </a:cubicBezTo>
                <a:cubicBezTo>
                  <a:pt x="2583815" y="1633896"/>
                  <a:pt x="2574380" y="1630993"/>
                  <a:pt x="2570751" y="1619380"/>
                </a:cubicBezTo>
                <a:cubicBezTo>
                  <a:pt x="2562041" y="1607767"/>
                  <a:pt x="2566396" y="1593978"/>
                  <a:pt x="2566396" y="1580914"/>
                </a:cubicBezTo>
                <a:lnTo>
                  <a:pt x="2566396" y="137317"/>
                </a:lnTo>
                <a:cubicBezTo>
                  <a:pt x="2566396" y="126429"/>
                  <a:pt x="2559863" y="113365"/>
                  <a:pt x="2573653" y="104655"/>
                </a:cubicBezTo>
                <a:lnTo>
                  <a:pt x="2573653" y="105382"/>
                </a:lnTo>
                <a:cubicBezTo>
                  <a:pt x="2572929" y="99575"/>
                  <a:pt x="2575105" y="96672"/>
                  <a:pt x="2580912" y="97398"/>
                </a:cubicBezTo>
                <a:cubicBezTo>
                  <a:pt x="2576557" y="77802"/>
                  <a:pt x="2592525" y="60382"/>
                  <a:pt x="2588896" y="40786"/>
                </a:cubicBezTo>
                <a:cubicBezTo>
                  <a:pt x="2582364" y="8126"/>
                  <a:pt x="2556235" y="-1310"/>
                  <a:pt x="2529381" y="142"/>
                </a:cubicBezTo>
                <a:close/>
              </a:path>
            </a:pathLst>
          </a:custGeom>
          <a:solidFill>
            <a:srgbClr val="1EA6C9">
              <a:alpha val="70000"/>
            </a:srgbClr>
          </a:solidFill>
          <a:ln w="77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Arial Unicode MS"/>
              <a:cs typeface="+mn-cs"/>
            </a:endParaRPr>
          </a:p>
        </p:txBody>
      </p:sp>
      <p:sp>
        <p:nvSpPr>
          <p:cNvPr id="38" name="TextBox 37">
            <a:extLst>
              <a:ext uri="{FF2B5EF4-FFF2-40B4-BE49-F238E27FC236}">
                <a16:creationId xmlns:a16="http://schemas.microsoft.com/office/drawing/2014/main" id="{995B9E84-295C-428D-9A13-40A5F631C137}"/>
              </a:ext>
            </a:extLst>
          </p:cNvPr>
          <p:cNvSpPr txBox="1"/>
          <p:nvPr/>
        </p:nvSpPr>
        <p:spPr>
          <a:xfrm>
            <a:off x="4809501" y="6227058"/>
            <a:ext cx="5781822" cy="63094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3500" b="1">
                <a:solidFill>
                  <a:prstClr val="white"/>
                </a:solidFill>
                <a:latin typeface="Arial"/>
                <a:ea typeface="Arial Unicode MS"/>
                <a:cs typeface="Arial" pitchFamily="34" charset="0"/>
              </a:rPr>
              <a:t>KHỞI TẠO BÀN CỜ</a:t>
            </a:r>
            <a:endParaRPr kumimoji="0" lang="en-US" altLang="ko-KR" sz="3500" b="1" i="0" u="none" strike="noStrike" kern="1200" cap="none" spc="0" normalizeH="0" baseline="0" noProof="0" dirty="0">
              <a:ln>
                <a:noFill/>
              </a:ln>
              <a:solidFill>
                <a:prstClr val="white"/>
              </a:solidFill>
              <a:effectLst/>
              <a:uLnTx/>
              <a:uFillTx/>
              <a:latin typeface="Arial"/>
              <a:ea typeface="Arial Unicode MS"/>
              <a:cs typeface="Arial" pitchFamily="34" charset="0"/>
            </a:endParaRPr>
          </a:p>
        </p:txBody>
      </p:sp>
      <p:sp>
        <p:nvSpPr>
          <p:cNvPr id="66" name="직사각형 1">
            <a:extLst>
              <a:ext uri="{FF2B5EF4-FFF2-40B4-BE49-F238E27FC236}">
                <a16:creationId xmlns:a16="http://schemas.microsoft.com/office/drawing/2014/main" id="{50433F83-051F-4448-8AE5-1A2B14BE25ED}"/>
              </a:ext>
            </a:extLst>
          </p:cNvPr>
          <p:cNvSpPr/>
          <p:nvPr/>
        </p:nvSpPr>
        <p:spPr>
          <a:xfrm>
            <a:off x="6381155" y="1592155"/>
            <a:ext cx="2602068" cy="2862322"/>
          </a:xfrm>
          <a:prstGeom prst="rect">
            <a:avLst/>
          </a:prstGeom>
        </p:spPr>
        <p:txBody>
          <a:bodyPr wrap="square">
            <a:spAutoFit/>
          </a:bodyPr>
          <a:lstStyle/>
          <a:p>
            <a:pPr lvl="0"/>
            <a:r>
              <a:rPr lang="vi-VN" altLang="ko-KR" sz="1500">
                <a:solidFill>
                  <a:prstClr val="black"/>
                </a:solidFill>
                <a:cs typeface="Arial" pitchFamily="34" charset="0"/>
              </a:rPr>
              <a:t>Đầu tiên, khi chương trình được khởi chạy sẽ gọi hàm DrawChessBoard để có thể vẽ bàn cờ. Panel chứa các button sẽ được Enable, đồng thời sẽ xóa hết các dữ kiện trước đó (Do khi ta gọi hàm New game thì phải vẽ lại panel đồng thời xóa hết các dữ kiện mà người chơi đã thực hiện trước đó *nếu có).</a:t>
            </a:r>
            <a:endParaRPr kumimoji="0" lang="ko-KR" altLang="en-US" sz="1500" b="0" i="0" u="none" strike="noStrike" kern="1200" cap="none" spc="0" normalizeH="0" baseline="0" noProof="0" dirty="0">
              <a:ln>
                <a:noFill/>
              </a:ln>
              <a:solidFill>
                <a:prstClr val="black"/>
              </a:solidFill>
              <a:effectLst/>
              <a:uLnTx/>
              <a:uFillTx/>
              <a:latin typeface="Arial"/>
              <a:ea typeface="Arial Unicode MS"/>
              <a:cs typeface="Arial" pitchFamily="34" charset="0"/>
            </a:endParaRPr>
          </a:p>
        </p:txBody>
      </p:sp>
      <p:sp>
        <p:nvSpPr>
          <p:cNvPr id="67" name="TextBox 66">
            <a:extLst>
              <a:ext uri="{FF2B5EF4-FFF2-40B4-BE49-F238E27FC236}">
                <a16:creationId xmlns:a16="http://schemas.microsoft.com/office/drawing/2014/main" id="{FB3E6F58-6E3A-45C2-B8D7-C4AEAC1A9B14}"/>
              </a:ext>
            </a:extLst>
          </p:cNvPr>
          <p:cNvSpPr txBox="1"/>
          <p:nvPr/>
        </p:nvSpPr>
        <p:spPr>
          <a:xfrm>
            <a:off x="6381156" y="205091"/>
            <a:ext cx="2576676" cy="1477328"/>
          </a:xfrm>
          <a:prstGeom prst="rect">
            <a:avLst/>
          </a:prstGeom>
          <a:noFill/>
        </p:spPr>
        <p:txBody>
          <a:bodyPr wrap="square" lIns="36000" tIns="0" rIns="36000" bIns="0" rtlCol="0" anchor="ctr">
            <a:spAutoFit/>
          </a:bodyPr>
          <a:lstStyle/>
          <a:p>
            <a:pPr lvl="0"/>
            <a:r>
              <a:rPr lang="vi-VN" altLang="ko-KR" sz="2400">
                <a:solidFill>
                  <a:srgbClr val="0085F2"/>
                </a:solidFill>
              </a:rPr>
              <a:t>Bàn cờ trò chơi sẽ được khởi tạo thông qua hàm</a:t>
            </a:r>
            <a:r>
              <a:rPr lang="en-US" altLang="ko-KR" sz="2400">
                <a:solidFill>
                  <a:srgbClr val="0085F2"/>
                </a:solidFill>
              </a:rPr>
              <a:t> DrawChessBoard</a:t>
            </a:r>
            <a:endParaRPr kumimoji="0" lang="ko-KR" altLang="en-US" sz="2400" b="0" i="0" u="none" strike="noStrike" kern="1200" cap="none" spc="0" normalizeH="0" baseline="0" noProof="0" dirty="0">
              <a:ln>
                <a:noFill/>
              </a:ln>
              <a:solidFill>
                <a:srgbClr val="0085F2"/>
              </a:solidFill>
              <a:effectLst/>
              <a:uLnTx/>
              <a:uFillTx/>
              <a:latin typeface="Arial"/>
              <a:ea typeface="Arial Unicode MS"/>
              <a:cs typeface="+mn-cs"/>
            </a:endParaRPr>
          </a:p>
        </p:txBody>
      </p:sp>
      <p:sp>
        <p:nvSpPr>
          <p:cNvPr id="68" name="TextBox 67">
            <a:extLst>
              <a:ext uri="{FF2B5EF4-FFF2-40B4-BE49-F238E27FC236}">
                <a16:creationId xmlns:a16="http://schemas.microsoft.com/office/drawing/2014/main" id="{E081F60E-FC09-4C60-B418-8799A325E5A9}"/>
              </a:ext>
            </a:extLst>
          </p:cNvPr>
          <p:cNvSpPr txBox="1"/>
          <p:nvPr/>
        </p:nvSpPr>
        <p:spPr>
          <a:xfrm>
            <a:off x="8957832" y="522585"/>
            <a:ext cx="3234166" cy="5262979"/>
          </a:xfrm>
          <a:prstGeom prst="rect">
            <a:avLst/>
          </a:prstGeom>
          <a:noFill/>
        </p:spPr>
        <p:txBody>
          <a:bodyPr wrap="square" lIns="0" rtlCol="0">
            <a:spAutoFit/>
          </a:bodyPr>
          <a:lstStyle/>
          <a:p>
            <a:pPr marL="171450" lvl="0" indent="-171450">
              <a:buFont typeface="Wingdings" pitchFamily="2" charset="2"/>
              <a:buChar char="ü"/>
            </a:pPr>
            <a:r>
              <a:rPr lang="vi-VN" altLang="ko-KR" sz="1400">
                <a:solidFill>
                  <a:prstClr val="black"/>
                </a:solidFill>
                <a:cs typeface="Arial" pitchFamily="34" charset="0"/>
              </a:rPr>
              <a:t>Khởi tạo một Stack thuộc Class PlayInfo nhằm lưu lại các thông tin về trò chơi để có thể thực hiện các xử lý về sau.</a:t>
            </a:r>
            <a:r>
              <a:rPr kumimoji="0" lang="en-US" altLang="ko-KR" sz="1400" b="0" i="0" u="none" strike="noStrike" kern="1200" cap="none" spc="0" normalizeH="0" baseline="0" noProof="0">
                <a:ln>
                  <a:noFill/>
                </a:ln>
                <a:solidFill>
                  <a:prstClr val="black"/>
                </a:solidFill>
                <a:effectLst/>
                <a:uLnTx/>
                <a:uFillTx/>
                <a:latin typeface="Arial"/>
                <a:ea typeface="Arial Unicode MS"/>
                <a:cs typeface="Arial" pitchFamily="34" charset="0"/>
              </a:rPr>
              <a:t>. </a:t>
            </a:r>
            <a:endParaRPr kumimoji="0" lang="en-US" altLang="ko-KR" sz="1400" b="0" i="0" u="none" strike="noStrike" kern="1200" cap="none" spc="0" normalizeH="0" baseline="0" noProof="0" dirty="0">
              <a:ln>
                <a:noFill/>
              </a:ln>
              <a:solidFill>
                <a:prstClr val="black"/>
              </a:solidFill>
              <a:effectLst/>
              <a:uLnTx/>
              <a:uFillTx/>
              <a:latin typeface="Arial"/>
              <a:ea typeface="Arial Unicode MS"/>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a:p>
            <a:pPr marL="171450" lvl="0" indent="-171450">
              <a:buFont typeface="Wingdings" pitchFamily="2" charset="2"/>
              <a:buChar char="ü"/>
            </a:pPr>
            <a:r>
              <a:rPr lang="vi-VN" altLang="ko-KR" sz="1400">
                <a:solidFill>
                  <a:prstClr val="black"/>
                </a:solidFill>
                <a:cs typeface="Arial" pitchFamily="34" charset="0"/>
              </a:rPr>
              <a:t>Khởi tạo một kiểu dữ liệu Matrix List lồng List tương đương với mảng hai chiều trong các ngôn ngữ khác nhằm lưu lại tọa độ của Button để có thể xử lý trong tương lai như Class PlayInfo đã nêu trên.</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a:p>
            <a:pPr marL="171450" lvl="0" indent="-171450">
              <a:buFont typeface="Wingdings" pitchFamily="2" charset="2"/>
              <a:buChar char="ü"/>
            </a:pPr>
            <a:r>
              <a:rPr lang="vi-VN" altLang="ko-KR" sz="1400">
                <a:solidFill>
                  <a:prstClr val="black"/>
                </a:solidFill>
                <a:cs typeface="Arial" pitchFamily="34" charset="0"/>
              </a:rPr>
              <a:t>Ta khởi tạo danh sách người chơi Player gồm hai phần tử tương đương với X (có chỉ số là 0) và O (có chỉ số là 1) cùng ký hiệu đại diện tương ứng. Biến CurrentPlayer sẽ mang giá trị ban đầu là 0 tương ứng với X.</a:t>
            </a:r>
          </a:p>
          <a:p>
            <a:pPr marL="171450" lvl="0" indent="-171450">
              <a:buFont typeface="Wingdings" pitchFamily="2" charset="2"/>
              <a:buChar char="ü"/>
            </a:pPr>
            <a:r>
              <a:rPr lang="vi-VN" altLang="ko-KR" sz="1400">
                <a:solidFill>
                  <a:prstClr val="black"/>
                </a:solidFill>
                <a:cs typeface="Arial" pitchFamily="34" charset="0"/>
              </a:rPr>
              <a:t>Kế đến sẽ thông qua hai vòng lặp For để có thể tạo nên bàn cờ dựa trên các hằng số đã quy ước ở File Cons.cs đồng thời thông qua thuộc tính Tag để lưu lại tọa độ của button sau đó truyền vào trong kiểu dữ liệu Matrix đã khởi tạo trước đó.</a:t>
            </a:r>
            <a:endParaRPr lang="vi-VN" altLang="ko-KR" sz="1400" dirty="0">
              <a:solidFill>
                <a:prstClr val="black"/>
              </a:solidFill>
              <a:cs typeface="Arial" pitchFamily="34" charset="0"/>
            </a:endParaRPr>
          </a:p>
        </p:txBody>
      </p:sp>
      <p:sp>
        <p:nvSpPr>
          <p:cNvPr id="69" name="TextBox 68">
            <a:extLst>
              <a:ext uri="{FF2B5EF4-FFF2-40B4-BE49-F238E27FC236}">
                <a16:creationId xmlns:a16="http://schemas.microsoft.com/office/drawing/2014/main" id="{AD7C53D6-8107-466A-8BF0-DD06A53BC156}"/>
              </a:ext>
            </a:extLst>
          </p:cNvPr>
          <p:cNvSpPr txBox="1"/>
          <p:nvPr/>
        </p:nvSpPr>
        <p:spPr>
          <a:xfrm>
            <a:off x="9287576" y="205091"/>
            <a:ext cx="260749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0AA6ED"/>
                </a:solidFill>
                <a:effectLst/>
                <a:uLnTx/>
                <a:uFillTx/>
                <a:latin typeface="Arial"/>
                <a:ea typeface="Arial Unicode MS"/>
                <a:cs typeface="Arial" pitchFamily="34" charset="0"/>
              </a:rPr>
              <a:t>Bên cạnh đó:</a:t>
            </a:r>
            <a:endParaRPr kumimoji="0" lang="ko-KR" altLang="en-US" sz="1800" b="0" i="0" u="none" strike="noStrike" kern="1200" cap="none" spc="0" normalizeH="0" baseline="0" noProof="0" dirty="0">
              <a:ln>
                <a:noFill/>
              </a:ln>
              <a:solidFill>
                <a:srgbClr val="0AA6ED"/>
              </a:solidFill>
              <a:effectLst/>
              <a:uLnTx/>
              <a:uFillTx/>
              <a:latin typeface="Arial"/>
              <a:ea typeface="Arial Unicode MS"/>
              <a:cs typeface="Arial" pitchFamily="34" charset="0"/>
            </a:endParaRPr>
          </a:p>
        </p:txBody>
      </p:sp>
    </p:spTree>
    <p:extLst>
      <p:ext uri="{BB962C8B-B14F-4D97-AF65-F5344CB8AC3E}">
        <p14:creationId xmlns:p14="http://schemas.microsoft.com/office/powerpoint/2010/main" val="234562980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Xử lý kết quả trò ch</a:t>
            </a:r>
            <a:r>
              <a:rPr lang="vi-VN"/>
              <a:t>ơ</a:t>
            </a:r>
            <a:r>
              <a:rPr lang="en-US"/>
              <a:t>i</a:t>
            </a:r>
            <a:endParaRPr lang="en-US" dirty="0"/>
          </a:p>
        </p:txBody>
      </p:sp>
      <p:grpSp>
        <p:nvGrpSpPr>
          <p:cNvPr id="3" name="Group 2">
            <a:extLst>
              <a:ext uri="{FF2B5EF4-FFF2-40B4-BE49-F238E27FC236}">
                <a16:creationId xmlns:a16="http://schemas.microsoft.com/office/drawing/2014/main" id="{4EDC61A9-C04F-4671-B8D8-86744B395B7D}"/>
              </a:ext>
            </a:extLst>
          </p:cNvPr>
          <p:cNvGrpSpPr/>
          <p:nvPr/>
        </p:nvGrpSpPr>
        <p:grpSpPr>
          <a:xfrm>
            <a:off x="3741176" y="2237322"/>
            <a:ext cx="4709648" cy="3723835"/>
            <a:chOff x="2228055" y="1971102"/>
            <a:chExt cx="4575969" cy="3618138"/>
          </a:xfrm>
        </p:grpSpPr>
        <p:sp>
          <p:nvSpPr>
            <p:cNvPr id="4" name="Freeform 18">
              <a:extLst>
                <a:ext uri="{FF2B5EF4-FFF2-40B4-BE49-F238E27FC236}">
                  <a16:creationId xmlns:a16="http://schemas.microsoft.com/office/drawing/2014/main" id="{27A1577B-1DF4-47FA-87F0-30DBCF738D7F}"/>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black"/>
                </a:solidFill>
                <a:effectLst/>
                <a:uLnTx/>
                <a:uFillTx/>
                <a:latin typeface="Arial"/>
                <a:ea typeface="Arial Unicode MS"/>
                <a:cs typeface="+mn-cs"/>
              </a:endParaRPr>
            </a:p>
          </p:txBody>
        </p:sp>
        <p:grpSp>
          <p:nvGrpSpPr>
            <p:cNvPr id="5" name="Group 4">
              <a:extLst>
                <a:ext uri="{FF2B5EF4-FFF2-40B4-BE49-F238E27FC236}">
                  <a16:creationId xmlns:a16="http://schemas.microsoft.com/office/drawing/2014/main" id="{BEFABD66-D134-4EF4-89EC-A6C2E27D48A6}"/>
                </a:ext>
              </a:extLst>
            </p:cNvPr>
            <p:cNvGrpSpPr/>
            <p:nvPr/>
          </p:nvGrpSpPr>
          <p:grpSpPr>
            <a:xfrm>
              <a:off x="4023554" y="4019367"/>
              <a:ext cx="1008112" cy="734938"/>
              <a:chOff x="3509379" y="4293096"/>
              <a:chExt cx="1008112" cy="734938"/>
            </a:xfrm>
          </p:grpSpPr>
          <p:sp>
            <p:nvSpPr>
              <p:cNvPr id="7" name="Rounded Rectangle 10">
                <a:extLst>
                  <a:ext uri="{FF2B5EF4-FFF2-40B4-BE49-F238E27FC236}">
                    <a16:creationId xmlns:a16="http://schemas.microsoft.com/office/drawing/2014/main" id="{C675D221-8905-40E2-8D19-8A1D86331146}"/>
                  </a:ext>
                </a:extLst>
              </p:cNvPr>
              <p:cNvSpPr/>
              <p:nvPr/>
            </p:nvSpPr>
            <p:spPr>
              <a:xfrm>
                <a:off x="3509379" y="4293096"/>
                <a:ext cx="1008112"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8" name="Rounded Rectangle 13">
                <a:extLst>
                  <a:ext uri="{FF2B5EF4-FFF2-40B4-BE49-F238E27FC236}">
                    <a16:creationId xmlns:a16="http://schemas.microsoft.com/office/drawing/2014/main" id="{DFBA10B9-A7B7-4528-8BD0-B1D0DB106895}"/>
                  </a:ext>
                </a:extLst>
              </p:cNvPr>
              <p:cNvSpPr/>
              <p:nvPr/>
            </p:nvSpPr>
            <p:spPr>
              <a:xfrm>
                <a:off x="3581435" y="4537695"/>
                <a:ext cx="864000"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Chord 8">
                <a:extLst>
                  <a:ext uri="{FF2B5EF4-FFF2-40B4-BE49-F238E27FC236}">
                    <a16:creationId xmlns:a16="http://schemas.microsoft.com/office/drawing/2014/main" id="{2A9DD5CD-0E35-46BF-8856-D30D1C0A7717}"/>
                  </a:ext>
                </a:extLst>
              </p:cNvPr>
              <p:cNvSpPr/>
              <p:nvPr/>
            </p:nvSpPr>
            <p:spPr>
              <a:xfrm>
                <a:off x="3766973" y="4535109"/>
                <a:ext cx="492925" cy="492925"/>
              </a:xfrm>
              <a:prstGeom prst="chord">
                <a:avLst>
                  <a:gd name="adj1" fmla="val 21471232"/>
                  <a:gd name="adj2" fmla="val 108781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ea typeface="Arial Unicode MS"/>
                  <a:cs typeface="+mn-cs"/>
                </a:endParaRPr>
              </a:p>
            </p:txBody>
          </p:sp>
        </p:grpSp>
        <p:sp>
          <p:nvSpPr>
            <p:cNvPr id="6" name="Freeform 18">
              <a:extLst>
                <a:ext uri="{FF2B5EF4-FFF2-40B4-BE49-F238E27FC236}">
                  <a16:creationId xmlns:a16="http://schemas.microsoft.com/office/drawing/2014/main" id="{9940D5AC-8F77-4C44-A4DD-DFA33C496FF0}"/>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black"/>
                </a:solidFill>
                <a:effectLst/>
                <a:uLnTx/>
                <a:uFillTx/>
                <a:latin typeface="Arial"/>
                <a:ea typeface="Arial Unicode MS"/>
                <a:cs typeface="+mn-cs"/>
              </a:endParaRPr>
            </a:p>
          </p:txBody>
        </p:sp>
      </p:grpSp>
      <p:sp>
        <p:nvSpPr>
          <p:cNvPr id="11" name="TextBox 10">
            <a:extLst>
              <a:ext uri="{FF2B5EF4-FFF2-40B4-BE49-F238E27FC236}">
                <a16:creationId xmlns:a16="http://schemas.microsoft.com/office/drawing/2014/main" id="{F39061B4-3393-40DD-B1A3-9994D85C93CE}"/>
              </a:ext>
            </a:extLst>
          </p:cNvPr>
          <p:cNvSpPr txBox="1"/>
          <p:nvPr/>
        </p:nvSpPr>
        <p:spPr>
          <a:xfrm>
            <a:off x="8743953" y="2632016"/>
            <a:ext cx="265410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85000"/>
                    <a:lumOff val="15000"/>
                  </a:prstClr>
                </a:solidFill>
                <a:effectLst/>
                <a:uLnTx/>
                <a:uFillTx/>
                <a:latin typeface="Arial"/>
                <a:ea typeface="Arial Unicode MS"/>
                <a:cs typeface="Arial" pitchFamily="34" charset="0"/>
              </a:rPr>
              <a:t>Thắng theo hàng dọc</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Arial"/>
              <a:ea typeface="Arial Unicode MS"/>
              <a:cs typeface="Arial" pitchFamily="34" charset="0"/>
            </a:endParaRPr>
          </a:p>
        </p:txBody>
      </p:sp>
      <p:sp>
        <p:nvSpPr>
          <p:cNvPr id="13" name="Rectangle: Rounded Corners 12">
            <a:extLst>
              <a:ext uri="{FF2B5EF4-FFF2-40B4-BE49-F238E27FC236}">
                <a16:creationId xmlns:a16="http://schemas.microsoft.com/office/drawing/2014/main" id="{9D606448-D792-47F4-9B0D-ACF55E600AD3}"/>
              </a:ext>
            </a:extLst>
          </p:cNvPr>
          <p:cNvSpPr/>
          <p:nvPr/>
        </p:nvSpPr>
        <p:spPr>
          <a:xfrm>
            <a:off x="9761526" y="1963481"/>
            <a:ext cx="622189" cy="622189"/>
          </a:xfrm>
          <a:prstGeom prst="round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lumMod val="85000"/>
                  <a:lumOff val="15000"/>
                </a:prstClr>
              </a:solidFill>
              <a:effectLst/>
              <a:uLnTx/>
              <a:uFillTx/>
              <a:latin typeface="Arial"/>
              <a:ea typeface="Arial Unicode MS"/>
              <a:cs typeface="+mn-cs"/>
            </a:endParaRPr>
          </a:p>
        </p:txBody>
      </p:sp>
      <p:sp>
        <p:nvSpPr>
          <p:cNvPr id="16" name="TextBox 15">
            <a:extLst>
              <a:ext uri="{FF2B5EF4-FFF2-40B4-BE49-F238E27FC236}">
                <a16:creationId xmlns:a16="http://schemas.microsoft.com/office/drawing/2014/main" id="{B9CADF53-26DF-429F-A603-452EA222A7BF}"/>
              </a:ext>
            </a:extLst>
          </p:cNvPr>
          <p:cNvSpPr txBox="1"/>
          <p:nvPr/>
        </p:nvSpPr>
        <p:spPr>
          <a:xfrm>
            <a:off x="8743953" y="5160827"/>
            <a:ext cx="265410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85000"/>
                    <a:lumOff val="15000"/>
                  </a:prstClr>
                </a:solidFill>
                <a:effectLst/>
                <a:uLnTx/>
                <a:uFillTx/>
                <a:latin typeface="Arial"/>
                <a:ea typeface="Arial Unicode MS"/>
                <a:cs typeface="Arial" pitchFamily="34" charset="0"/>
              </a:rPr>
              <a:t>Thắng theo đ</a:t>
            </a:r>
            <a:r>
              <a:rPr kumimoji="0" lang="vi-VN" altLang="ko-KR" sz="1400" b="1" i="0" u="none" strike="noStrike" kern="1200" cap="none" spc="0" normalizeH="0" baseline="0" noProof="0">
                <a:ln>
                  <a:noFill/>
                </a:ln>
                <a:solidFill>
                  <a:prstClr val="black">
                    <a:lumMod val="85000"/>
                    <a:lumOff val="15000"/>
                  </a:prstClr>
                </a:solidFill>
                <a:effectLst/>
                <a:uLnTx/>
                <a:uFillTx/>
                <a:latin typeface="Arial"/>
                <a:ea typeface="Arial Unicode MS"/>
                <a:cs typeface="Arial" pitchFamily="34" charset="0"/>
              </a:rPr>
              <a:t>ư</a:t>
            </a:r>
            <a:r>
              <a:rPr lang="en-US" altLang="ko-KR" sz="1400" b="1">
                <a:solidFill>
                  <a:prstClr val="black">
                    <a:lumMod val="85000"/>
                    <a:lumOff val="15000"/>
                  </a:prstClr>
                </a:solidFill>
                <a:latin typeface="Arial"/>
                <a:ea typeface="Arial Unicode MS"/>
                <a:cs typeface="Arial" pitchFamily="34" charset="0"/>
              </a:rPr>
              <a:t>ờng chéo phụ</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Arial"/>
              <a:ea typeface="Arial Unicode MS"/>
              <a:cs typeface="Arial" pitchFamily="34" charset="0"/>
            </a:endParaRPr>
          </a:p>
        </p:txBody>
      </p:sp>
      <p:sp>
        <p:nvSpPr>
          <p:cNvPr id="18" name="Rectangle: Rounded Corners 17">
            <a:extLst>
              <a:ext uri="{FF2B5EF4-FFF2-40B4-BE49-F238E27FC236}">
                <a16:creationId xmlns:a16="http://schemas.microsoft.com/office/drawing/2014/main" id="{3E6B1666-9FF1-4BEE-8FA1-47F152762AE2}"/>
              </a:ext>
            </a:extLst>
          </p:cNvPr>
          <p:cNvSpPr/>
          <p:nvPr/>
        </p:nvSpPr>
        <p:spPr>
          <a:xfrm>
            <a:off x="9761526" y="4492292"/>
            <a:ext cx="622189" cy="622189"/>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lumMod val="85000"/>
                  <a:lumOff val="15000"/>
                </a:prstClr>
              </a:solidFill>
              <a:effectLst/>
              <a:uLnTx/>
              <a:uFillTx/>
              <a:latin typeface="Arial"/>
              <a:ea typeface="Arial Unicode MS"/>
              <a:cs typeface="+mn-cs"/>
            </a:endParaRPr>
          </a:p>
        </p:txBody>
      </p:sp>
      <p:sp>
        <p:nvSpPr>
          <p:cNvPr id="20" name="TextBox 19">
            <a:extLst>
              <a:ext uri="{FF2B5EF4-FFF2-40B4-BE49-F238E27FC236}">
                <a16:creationId xmlns:a16="http://schemas.microsoft.com/office/drawing/2014/main" id="{45FA2FD5-E65E-455A-8C02-FD71BAD9E1E6}"/>
              </a:ext>
            </a:extLst>
          </p:cNvPr>
          <p:cNvSpPr txBox="1"/>
          <p:nvPr/>
        </p:nvSpPr>
        <p:spPr>
          <a:xfrm>
            <a:off x="840558" y="2640908"/>
            <a:ext cx="2654101"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85000"/>
                    <a:lumOff val="15000"/>
                  </a:prstClr>
                </a:solidFill>
                <a:effectLst/>
                <a:uLnTx/>
                <a:uFillTx/>
                <a:latin typeface="Arial"/>
                <a:ea typeface="Arial Unicode MS"/>
                <a:cs typeface="Arial" pitchFamily="34" charset="0"/>
              </a:rPr>
              <a:t>Thắng theo hàng ngang</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Arial"/>
              <a:ea typeface="Arial Unicode MS"/>
              <a:cs typeface="Arial" pitchFamily="34" charset="0"/>
            </a:endParaRPr>
          </a:p>
        </p:txBody>
      </p:sp>
      <p:sp>
        <p:nvSpPr>
          <p:cNvPr id="22" name="Rectangle: Rounded Corners 21">
            <a:extLst>
              <a:ext uri="{FF2B5EF4-FFF2-40B4-BE49-F238E27FC236}">
                <a16:creationId xmlns:a16="http://schemas.microsoft.com/office/drawing/2014/main" id="{D9ECB972-3728-4D5F-86D9-BC249C1A86E4}"/>
              </a:ext>
            </a:extLst>
          </p:cNvPr>
          <p:cNvSpPr/>
          <p:nvPr/>
        </p:nvSpPr>
        <p:spPr>
          <a:xfrm>
            <a:off x="1858132" y="1972373"/>
            <a:ext cx="622189" cy="622189"/>
          </a:xfrm>
          <a:prstGeom prst="roundRect">
            <a:avLst/>
          </a:prstGeom>
          <a:noFill/>
          <a:ln w="25400">
            <a:solidFill>
              <a:srgbClr val="1FFB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lumMod val="85000"/>
                  <a:lumOff val="15000"/>
                </a:prstClr>
              </a:solidFill>
              <a:effectLst/>
              <a:uLnTx/>
              <a:uFillTx/>
              <a:latin typeface="Arial"/>
              <a:ea typeface="Arial Unicode MS"/>
              <a:cs typeface="+mn-cs"/>
            </a:endParaRPr>
          </a:p>
        </p:txBody>
      </p:sp>
      <p:sp>
        <p:nvSpPr>
          <p:cNvPr id="24" name="TextBox 23">
            <a:extLst>
              <a:ext uri="{FF2B5EF4-FFF2-40B4-BE49-F238E27FC236}">
                <a16:creationId xmlns:a16="http://schemas.microsoft.com/office/drawing/2014/main" id="{76F8FC50-7602-4E81-A8C2-79165DE26F0A}"/>
              </a:ext>
            </a:extLst>
          </p:cNvPr>
          <p:cNvSpPr txBox="1"/>
          <p:nvPr/>
        </p:nvSpPr>
        <p:spPr>
          <a:xfrm>
            <a:off x="633046" y="5169720"/>
            <a:ext cx="2861613"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prstClr val="black">
                    <a:lumMod val="85000"/>
                    <a:lumOff val="15000"/>
                  </a:prstClr>
                </a:solidFill>
                <a:effectLst/>
                <a:uLnTx/>
                <a:uFillTx/>
                <a:latin typeface="Arial"/>
                <a:ea typeface="Arial Unicode MS"/>
                <a:cs typeface="Arial" pitchFamily="34" charset="0"/>
              </a:rPr>
              <a:t>Thắng theo đ</a:t>
            </a:r>
            <a:r>
              <a:rPr kumimoji="0" lang="vi-VN" altLang="ko-KR" sz="1400" b="1" i="0" u="none" strike="noStrike" kern="1200" cap="none" spc="0" normalizeH="0" baseline="0" noProof="0">
                <a:ln>
                  <a:noFill/>
                </a:ln>
                <a:solidFill>
                  <a:prstClr val="black">
                    <a:lumMod val="85000"/>
                    <a:lumOff val="15000"/>
                  </a:prstClr>
                </a:solidFill>
                <a:effectLst/>
                <a:uLnTx/>
                <a:uFillTx/>
                <a:latin typeface="Arial"/>
                <a:ea typeface="Arial Unicode MS"/>
                <a:cs typeface="Arial" pitchFamily="34" charset="0"/>
              </a:rPr>
              <a:t>ư</a:t>
            </a:r>
            <a:r>
              <a:rPr kumimoji="0" lang="en-US" altLang="ko-KR" sz="1400" b="1" i="0" u="none" strike="noStrike" kern="1200" cap="none" spc="0" normalizeH="0" baseline="0" noProof="0">
                <a:ln>
                  <a:noFill/>
                </a:ln>
                <a:solidFill>
                  <a:prstClr val="black">
                    <a:lumMod val="85000"/>
                    <a:lumOff val="15000"/>
                  </a:prstClr>
                </a:solidFill>
                <a:effectLst/>
                <a:uLnTx/>
                <a:uFillTx/>
                <a:latin typeface="Arial"/>
                <a:ea typeface="Arial Unicode MS"/>
                <a:cs typeface="Arial" pitchFamily="34" charset="0"/>
              </a:rPr>
              <a:t>ờng chéo chính</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Arial"/>
              <a:ea typeface="Arial Unicode MS"/>
              <a:cs typeface="Arial" pitchFamily="34" charset="0"/>
            </a:endParaRPr>
          </a:p>
        </p:txBody>
      </p:sp>
      <p:sp>
        <p:nvSpPr>
          <p:cNvPr id="26" name="Rectangle: Rounded Corners 25">
            <a:extLst>
              <a:ext uri="{FF2B5EF4-FFF2-40B4-BE49-F238E27FC236}">
                <a16:creationId xmlns:a16="http://schemas.microsoft.com/office/drawing/2014/main" id="{2BD69EEF-801A-455C-8A33-8FE83526E3BE}"/>
              </a:ext>
            </a:extLst>
          </p:cNvPr>
          <p:cNvSpPr/>
          <p:nvPr/>
        </p:nvSpPr>
        <p:spPr>
          <a:xfrm>
            <a:off x="1858132" y="4501185"/>
            <a:ext cx="622189" cy="622189"/>
          </a:xfrm>
          <a:prstGeom prst="round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lumMod val="85000"/>
                  <a:lumOff val="15000"/>
                </a:prstClr>
              </a:solidFill>
              <a:effectLst/>
              <a:uLnTx/>
              <a:uFillTx/>
              <a:latin typeface="Arial"/>
              <a:ea typeface="Arial Unicode MS"/>
              <a:cs typeface="+mn-cs"/>
            </a:endParaRPr>
          </a:p>
        </p:txBody>
      </p:sp>
      <p:grpSp>
        <p:nvGrpSpPr>
          <p:cNvPr id="30" name="Graphic 33">
            <a:extLst>
              <a:ext uri="{FF2B5EF4-FFF2-40B4-BE49-F238E27FC236}">
                <a16:creationId xmlns:a16="http://schemas.microsoft.com/office/drawing/2014/main" id="{309F74BD-CE85-4FE4-8810-1EDAB03B9F39}"/>
              </a:ext>
            </a:extLst>
          </p:cNvPr>
          <p:cNvGrpSpPr/>
          <p:nvPr/>
        </p:nvGrpSpPr>
        <p:grpSpPr>
          <a:xfrm>
            <a:off x="5396784" y="2909081"/>
            <a:ext cx="1364502" cy="1261798"/>
            <a:chOff x="7424910" y="2405641"/>
            <a:chExt cx="1771650" cy="1638300"/>
          </a:xfrm>
          <a:solidFill>
            <a:schemeClr val="accent2"/>
          </a:solidFill>
        </p:grpSpPr>
        <p:sp>
          <p:nvSpPr>
            <p:cNvPr id="31" name="Freeform: Shape 30">
              <a:extLst>
                <a:ext uri="{FF2B5EF4-FFF2-40B4-BE49-F238E27FC236}">
                  <a16:creationId xmlns:a16="http://schemas.microsoft.com/office/drawing/2014/main" id="{D5B3C51B-C42C-4B78-B151-10459C597F2A}"/>
                </a:ext>
              </a:extLst>
            </p:cNvPr>
            <p:cNvSpPr/>
            <p:nvPr/>
          </p:nvSpPr>
          <p:spPr>
            <a:xfrm>
              <a:off x="7417766" y="2398092"/>
              <a:ext cx="885825" cy="1647825"/>
            </a:xfrm>
            <a:custGeom>
              <a:avLst/>
              <a:gdLst>
                <a:gd name="connsiteX0" fmla="*/ 749141 w 885825"/>
                <a:gd name="connsiteY0" fmla="*/ 1281042 h 1647825"/>
                <a:gd name="connsiteX1" fmla="*/ 858679 w 885825"/>
                <a:gd name="connsiteY1" fmla="*/ 1312474 h 1647825"/>
                <a:gd name="connsiteX2" fmla="*/ 858679 w 885825"/>
                <a:gd name="connsiteY2" fmla="*/ 1287709 h 1647825"/>
                <a:gd name="connsiteX3" fmla="*/ 861536 w 885825"/>
                <a:gd name="connsiteY3" fmla="*/ 1006722 h 1647825"/>
                <a:gd name="connsiteX4" fmla="*/ 855821 w 885825"/>
                <a:gd name="connsiteY4" fmla="*/ 975289 h 1647825"/>
                <a:gd name="connsiteX5" fmla="*/ 791051 w 885825"/>
                <a:gd name="connsiteY5" fmla="*/ 885754 h 1647825"/>
                <a:gd name="connsiteX6" fmla="*/ 770096 w 885825"/>
                <a:gd name="connsiteY6" fmla="*/ 880039 h 1647825"/>
                <a:gd name="connsiteX7" fmla="*/ 745331 w 885825"/>
                <a:gd name="connsiteY7" fmla="*/ 880039 h 1647825"/>
                <a:gd name="connsiteX8" fmla="*/ 718661 w 885825"/>
                <a:gd name="connsiteY8" fmla="*/ 884802 h 1647825"/>
                <a:gd name="connsiteX9" fmla="*/ 630079 w 885825"/>
                <a:gd name="connsiteY9" fmla="*/ 1042917 h 1647825"/>
                <a:gd name="connsiteX10" fmla="*/ 618649 w 885825"/>
                <a:gd name="connsiteY10" fmla="*/ 1060062 h 1647825"/>
                <a:gd name="connsiteX11" fmla="*/ 604361 w 885825"/>
                <a:gd name="connsiteY11" fmla="*/ 1049584 h 1647825"/>
                <a:gd name="connsiteX12" fmla="*/ 711041 w 885825"/>
                <a:gd name="connsiteY12" fmla="*/ 859084 h 1647825"/>
                <a:gd name="connsiteX13" fmla="*/ 737711 w 885825"/>
                <a:gd name="connsiteY13" fmla="*/ 854322 h 1647825"/>
                <a:gd name="connsiteX14" fmla="*/ 768191 w 885825"/>
                <a:gd name="connsiteY14" fmla="*/ 857179 h 1647825"/>
                <a:gd name="connsiteX15" fmla="*/ 846296 w 885825"/>
                <a:gd name="connsiteY15" fmla="*/ 891469 h 1647825"/>
                <a:gd name="connsiteX16" fmla="*/ 855821 w 885825"/>
                <a:gd name="connsiteY16" fmla="*/ 707637 h 1647825"/>
                <a:gd name="connsiteX17" fmla="*/ 856774 w 885825"/>
                <a:gd name="connsiteY17" fmla="*/ 681919 h 1647825"/>
                <a:gd name="connsiteX18" fmla="*/ 863441 w 885825"/>
                <a:gd name="connsiteY18" fmla="*/ 650487 h 1647825"/>
                <a:gd name="connsiteX19" fmla="*/ 868204 w 885825"/>
                <a:gd name="connsiteY19" fmla="*/ 619054 h 1647825"/>
                <a:gd name="connsiteX20" fmla="*/ 856774 w 885825"/>
                <a:gd name="connsiteY20" fmla="*/ 311397 h 1647825"/>
                <a:gd name="connsiteX21" fmla="*/ 856774 w 885825"/>
                <a:gd name="connsiteY21" fmla="*/ 280917 h 1647825"/>
                <a:gd name="connsiteX22" fmla="*/ 856774 w 885825"/>
                <a:gd name="connsiteY22" fmla="*/ 220909 h 1647825"/>
                <a:gd name="connsiteX23" fmla="*/ 854869 w 885825"/>
                <a:gd name="connsiteY23" fmla="*/ 221862 h 1647825"/>
                <a:gd name="connsiteX24" fmla="*/ 776764 w 885825"/>
                <a:gd name="connsiteY24" fmla="*/ 71367 h 1647825"/>
                <a:gd name="connsiteX25" fmla="*/ 750094 w 885825"/>
                <a:gd name="connsiteY25" fmla="*/ 50412 h 1647825"/>
                <a:gd name="connsiteX26" fmla="*/ 656749 w 885825"/>
                <a:gd name="connsiteY26" fmla="*/ 12312 h 1647825"/>
                <a:gd name="connsiteX27" fmla="*/ 623411 w 885825"/>
                <a:gd name="connsiteY27" fmla="*/ 8502 h 1647825"/>
                <a:gd name="connsiteX28" fmla="*/ 391954 w 885825"/>
                <a:gd name="connsiteY28" fmla="*/ 227577 h 1647825"/>
                <a:gd name="connsiteX29" fmla="*/ 405289 w 885825"/>
                <a:gd name="connsiteY29" fmla="*/ 253294 h 1647825"/>
                <a:gd name="connsiteX30" fmla="*/ 520541 w 885825"/>
                <a:gd name="connsiteY30" fmla="*/ 332352 h 1647825"/>
                <a:gd name="connsiteX31" fmla="*/ 551021 w 885825"/>
                <a:gd name="connsiteY31" fmla="*/ 335209 h 1647825"/>
                <a:gd name="connsiteX32" fmla="*/ 718661 w 885825"/>
                <a:gd name="connsiteY32" fmla="*/ 198049 h 1647825"/>
                <a:gd name="connsiteX33" fmla="*/ 722471 w 885825"/>
                <a:gd name="connsiteY33" fmla="*/ 163759 h 1647825"/>
                <a:gd name="connsiteX34" fmla="*/ 743426 w 885825"/>
                <a:gd name="connsiteY34" fmla="*/ 146614 h 1647825"/>
                <a:gd name="connsiteX35" fmla="*/ 758666 w 885825"/>
                <a:gd name="connsiteY35" fmla="*/ 164712 h 1647825"/>
                <a:gd name="connsiteX36" fmla="*/ 635794 w 885825"/>
                <a:gd name="connsiteY36" fmla="*/ 353307 h 1647825"/>
                <a:gd name="connsiteX37" fmla="*/ 708184 w 885825"/>
                <a:gd name="connsiteY37" fmla="*/ 407599 h 1647825"/>
                <a:gd name="connsiteX38" fmla="*/ 726281 w 885825"/>
                <a:gd name="connsiteY38" fmla="*/ 432364 h 1647825"/>
                <a:gd name="connsiteX39" fmla="*/ 757714 w 885825"/>
                <a:gd name="connsiteY39" fmla="*/ 584764 h 1647825"/>
                <a:gd name="connsiteX40" fmla="*/ 751046 w 885825"/>
                <a:gd name="connsiteY40" fmla="*/ 611434 h 1647825"/>
                <a:gd name="connsiteX41" fmla="*/ 741521 w 885825"/>
                <a:gd name="connsiteY41" fmla="*/ 637152 h 1647825"/>
                <a:gd name="connsiteX42" fmla="*/ 727234 w 885825"/>
                <a:gd name="connsiteY42" fmla="*/ 661917 h 1647825"/>
                <a:gd name="connsiteX43" fmla="*/ 687229 w 885825"/>
                <a:gd name="connsiteY43" fmla="*/ 706684 h 1647825"/>
                <a:gd name="connsiteX44" fmla="*/ 737711 w 885825"/>
                <a:gd name="connsiteY44" fmla="*/ 786694 h 1647825"/>
                <a:gd name="connsiteX45" fmla="*/ 760571 w 885825"/>
                <a:gd name="connsiteY45" fmla="*/ 796219 h 1647825"/>
                <a:gd name="connsiteX46" fmla="*/ 788194 w 885825"/>
                <a:gd name="connsiteY46" fmla="*/ 799077 h 1647825"/>
                <a:gd name="connsiteX47" fmla="*/ 783431 w 885825"/>
                <a:gd name="connsiteY47" fmla="*/ 835272 h 1647825"/>
                <a:gd name="connsiteX48" fmla="*/ 752951 w 885825"/>
                <a:gd name="connsiteY48" fmla="*/ 830509 h 1647825"/>
                <a:gd name="connsiteX49" fmla="*/ 724376 w 885825"/>
                <a:gd name="connsiteY49" fmla="*/ 820032 h 1647825"/>
                <a:gd name="connsiteX50" fmla="*/ 653891 w 885825"/>
                <a:gd name="connsiteY50" fmla="*/ 728592 h 1647825"/>
                <a:gd name="connsiteX51" fmla="*/ 381476 w 885825"/>
                <a:gd name="connsiteY51" fmla="*/ 658107 h 1647825"/>
                <a:gd name="connsiteX52" fmla="*/ 384334 w 885825"/>
                <a:gd name="connsiteY52" fmla="*/ 635247 h 1647825"/>
                <a:gd name="connsiteX53" fmla="*/ 411004 w 885825"/>
                <a:gd name="connsiteY53" fmla="*/ 639057 h 1647825"/>
                <a:gd name="connsiteX54" fmla="*/ 541496 w 885825"/>
                <a:gd name="connsiteY54" fmla="*/ 717162 h 1647825"/>
                <a:gd name="connsiteX55" fmla="*/ 552926 w 885825"/>
                <a:gd name="connsiteY55" fmla="*/ 716209 h 1647825"/>
                <a:gd name="connsiteX56" fmla="*/ 693896 w 885825"/>
                <a:gd name="connsiteY56" fmla="*/ 638104 h 1647825"/>
                <a:gd name="connsiteX57" fmla="*/ 710089 w 885825"/>
                <a:gd name="connsiteY57" fmla="*/ 608577 h 1647825"/>
                <a:gd name="connsiteX58" fmla="*/ 710089 w 885825"/>
                <a:gd name="connsiteY58" fmla="*/ 475227 h 1647825"/>
                <a:gd name="connsiteX59" fmla="*/ 693896 w 885825"/>
                <a:gd name="connsiteY59" fmla="*/ 445699 h 1647825"/>
                <a:gd name="connsiteX60" fmla="*/ 551974 w 885825"/>
                <a:gd name="connsiteY60" fmla="*/ 370452 h 1647825"/>
                <a:gd name="connsiteX61" fmla="*/ 532924 w 885825"/>
                <a:gd name="connsiteY61" fmla="*/ 368547 h 1647825"/>
                <a:gd name="connsiteX62" fmla="*/ 397669 w 885825"/>
                <a:gd name="connsiteY62" fmla="*/ 301872 h 1647825"/>
                <a:gd name="connsiteX63" fmla="*/ 371951 w 885825"/>
                <a:gd name="connsiteY63" fmla="*/ 293299 h 1647825"/>
                <a:gd name="connsiteX64" fmla="*/ 180499 w 885825"/>
                <a:gd name="connsiteY64" fmla="*/ 376167 h 1647825"/>
                <a:gd name="connsiteX65" fmla="*/ 175736 w 885825"/>
                <a:gd name="connsiteY65" fmla="*/ 505707 h 1647825"/>
                <a:gd name="connsiteX66" fmla="*/ 181451 w 885825"/>
                <a:gd name="connsiteY66" fmla="*/ 532377 h 1647825"/>
                <a:gd name="connsiteX67" fmla="*/ 202406 w 885825"/>
                <a:gd name="connsiteY67" fmla="*/ 580954 h 1647825"/>
                <a:gd name="connsiteX68" fmla="*/ 217646 w 885825"/>
                <a:gd name="connsiteY68" fmla="*/ 581907 h 1647825"/>
                <a:gd name="connsiteX69" fmla="*/ 239554 w 885825"/>
                <a:gd name="connsiteY69" fmla="*/ 580002 h 1647825"/>
                <a:gd name="connsiteX70" fmla="*/ 260509 w 885825"/>
                <a:gd name="connsiteY70" fmla="*/ 575239 h 1647825"/>
                <a:gd name="connsiteX71" fmla="*/ 344329 w 885825"/>
                <a:gd name="connsiteY71" fmla="*/ 490467 h 1647825"/>
                <a:gd name="connsiteX72" fmla="*/ 351949 w 885825"/>
                <a:gd name="connsiteY72" fmla="*/ 465702 h 1647825"/>
                <a:gd name="connsiteX73" fmla="*/ 361474 w 885825"/>
                <a:gd name="connsiteY73" fmla="*/ 415219 h 1647825"/>
                <a:gd name="connsiteX74" fmla="*/ 390049 w 885825"/>
                <a:gd name="connsiteY74" fmla="*/ 424744 h 1647825"/>
                <a:gd name="connsiteX75" fmla="*/ 325279 w 885825"/>
                <a:gd name="connsiteY75" fmla="*/ 580954 h 1647825"/>
                <a:gd name="connsiteX76" fmla="*/ 301466 w 885825"/>
                <a:gd name="connsiteY76" fmla="*/ 597147 h 1647825"/>
                <a:gd name="connsiteX77" fmla="*/ 218599 w 885825"/>
                <a:gd name="connsiteY77" fmla="*/ 618102 h 1647825"/>
                <a:gd name="connsiteX78" fmla="*/ 145256 w 885825"/>
                <a:gd name="connsiteY78" fmla="*/ 600957 h 1647825"/>
                <a:gd name="connsiteX79" fmla="*/ 7144 w 885825"/>
                <a:gd name="connsiteY79" fmla="*/ 817174 h 1647825"/>
                <a:gd name="connsiteX80" fmla="*/ 164306 w 885825"/>
                <a:gd name="connsiteY80" fmla="*/ 1041964 h 1647825"/>
                <a:gd name="connsiteX81" fmla="*/ 174784 w 885825"/>
                <a:gd name="connsiteY81" fmla="*/ 1041964 h 1647825"/>
                <a:gd name="connsiteX82" fmla="*/ 346234 w 885825"/>
                <a:gd name="connsiteY82" fmla="*/ 870514 h 1647825"/>
                <a:gd name="connsiteX83" fmla="*/ 367189 w 885825"/>
                <a:gd name="connsiteY83" fmla="*/ 853369 h 1647825"/>
                <a:gd name="connsiteX84" fmla="*/ 382429 w 885825"/>
                <a:gd name="connsiteY84" fmla="*/ 871467 h 1647825"/>
                <a:gd name="connsiteX85" fmla="*/ 346234 w 885825"/>
                <a:gd name="connsiteY85" fmla="*/ 987672 h 1647825"/>
                <a:gd name="connsiteX86" fmla="*/ 350044 w 885825"/>
                <a:gd name="connsiteY86" fmla="*/ 1021009 h 1647825"/>
                <a:gd name="connsiteX87" fmla="*/ 360521 w 885825"/>
                <a:gd name="connsiteY87" fmla="*/ 1052442 h 1647825"/>
                <a:gd name="connsiteX88" fmla="*/ 451009 w 885825"/>
                <a:gd name="connsiteY88" fmla="*/ 1141024 h 1647825"/>
                <a:gd name="connsiteX89" fmla="*/ 482441 w 885825"/>
                <a:gd name="connsiteY89" fmla="*/ 1150549 h 1647825"/>
                <a:gd name="connsiteX90" fmla="*/ 516731 w 885825"/>
                <a:gd name="connsiteY90" fmla="*/ 1154359 h 1647825"/>
                <a:gd name="connsiteX91" fmla="*/ 688181 w 885825"/>
                <a:gd name="connsiteY91" fmla="*/ 982909 h 1647825"/>
                <a:gd name="connsiteX92" fmla="*/ 709136 w 885825"/>
                <a:gd name="connsiteY92" fmla="*/ 965764 h 1647825"/>
                <a:gd name="connsiteX93" fmla="*/ 724376 w 885825"/>
                <a:gd name="connsiteY93" fmla="*/ 983862 h 1647825"/>
                <a:gd name="connsiteX94" fmla="*/ 721519 w 885825"/>
                <a:gd name="connsiteY94" fmla="*/ 1017199 h 1647825"/>
                <a:gd name="connsiteX95" fmla="*/ 684371 w 885825"/>
                <a:gd name="connsiteY95" fmla="*/ 1105782 h 1647825"/>
                <a:gd name="connsiteX96" fmla="*/ 663416 w 885825"/>
                <a:gd name="connsiteY96" fmla="*/ 1129595 h 1647825"/>
                <a:gd name="connsiteX97" fmla="*/ 517684 w 885825"/>
                <a:gd name="connsiteY97" fmla="*/ 1189602 h 1647825"/>
                <a:gd name="connsiteX98" fmla="*/ 488156 w 885825"/>
                <a:gd name="connsiteY98" fmla="*/ 1187697 h 1647825"/>
                <a:gd name="connsiteX99" fmla="*/ 459581 w 885825"/>
                <a:gd name="connsiteY99" fmla="*/ 1181982 h 1647825"/>
                <a:gd name="connsiteX100" fmla="*/ 315754 w 885825"/>
                <a:gd name="connsiteY100" fmla="*/ 1023867 h 1647825"/>
                <a:gd name="connsiteX101" fmla="*/ 172879 w 885825"/>
                <a:gd name="connsiteY101" fmla="*/ 1185792 h 1647825"/>
                <a:gd name="connsiteX102" fmla="*/ 341471 w 885825"/>
                <a:gd name="connsiteY102" fmla="*/ 1345812 h 1647825"/>
                <a:gd name="connsiteX103" fmla="*/ 373856 w 885825"/>
                <a:gd name="connsiteY103" fmla="*/ 1348670 h 1647825"/>
                <a:gd name="connsiteX104" fmla="*/ 386239 w 885825"/>
                <a:gd name="connsiteY104" fmla="*/ 1348670 h 1647825"/>
                <a:gd name="connsiteX105" fmla="*/ 383381 w 885825"/>
                <a:gd name="connsiteY105" fmla="*/ 1369624 h 1647825"/>
                <a:gd name="connsiteX106" fmla="*/ 382429 w 885825"/>
                <a:gd name="connsiteY106" fmla="*/ 1391532 h 1647825"/>
                <a:gd name="connsiteX107" fmla="*/ 527209 w 885825"/>
                <a:gd name="connsiteY107" fmla="*/ 1625847 h 1647825"/>
                <a:gd name="connsiteX108" fmla="*/ 558641 w 885825"/>
                <a:gd name="connsiteY108" fmla="*/ 1636324 h 1647825"/>
                <a:gd name="connsiteX109" fmla="*/ 756761 w 885825"/>
                <a:gd name="connsiteY109" fmla="*/ 1596320 h 1647825"/>
                <a:gd name="connsiteX110" fmla="*/ 777716 w 885825"/>
                <a:gd name="connsiteY110" fmla="*/ 1584890 h 1647825"/>
                <a:gd name="connsiteX111" fmla="*/ 858679 w 885825"/>
                <a:gd name="connsiteY111" fmla="*/ 1491545 h 1647825"/>
                <a:gd name="connsiteX112" fmla="*/ 791051 w 885825"/>
                <a:gd name="connsiteY112" fmla="*/ 1321999 h 1647825"/>
                <a:gd name="connsiteX113" fmla="*/ 771049 w 885825"/>
                <a:gd name="connsiteY113" fmla="*/ 1318190 h 1647825"/>
                <a:gd name="connsiteX114" fmla="*/ 750094 w 885825"/>
                <a:gd name="connsiteY114" fmla="*/ 1317237 h 1647825"/>
                <a:gd name="connsiteX115" fmla="*/ 608171 w 885825"/>
                <a:gd name="connsiteY115" fmla="*/ 1392484 h 1647825"/>
                <a:gd name="connsiteX116" fmla="*/ 591979 w 885825"/>
                <a:gd name="connsiteY116" fmla="*/ 1422012 h 1647825"/>
                <a:gd name="connsiteX117" fmla="*/ 576739 w 885825"/>
                <a:gd name="connsiteY117" fmla="*/ 1497259 h 1647825"/>
                <a:gd name="connsiteX118" fmla="*/ 552926 w 885825"/>
                <a:gd name="connsiteY118" fmla="*/ 1501070 h 1647825"/>
                <a:gd name="connsiteX119" fmla="*/ 546259 w 885825"/>
                <a:gd name="connsiteY119" fmla="*/ 1447729 h 1647825"/>
                <a:gd name="connsiteX120" fmla="*/ 552926 w 885825"/>
                <a:gd name="connsiteY120" fmla="*/ 1422965 h 1647825"/>
                <a:gd name="connsiteX121" fmla="*/ 565309 w 885825"/>
                <a:gd name="connsiteY121" fmla="*/ 1393437 h 1647825"/>
                <a:gd name="connsiteX122" fmla="*/ 749141 w 885825"/>
                <a:gd name="connsiteY122" fmla="*/ 1281042 h 1647825"/>
                <a:gd name="connsiteX123" fmla="*/ 164306 w 885825"/>
                <a:gd name="connsiteY123" fmla="*/ 969574 h 1647825"/>
                <a:gd name="connsiteX124" fmla="*/ 140494 w 885825"/>
                <a:gd name="connsiteY124" fmla="*/ 968622 h 1647825"/>
                <a:gd name="connsiteX125" fmla="*/ 118586 w 885825"/>
                <a:gd name="connsiteY125" fmla="*/ 678109 h 1647825"/>
                <a:gd name="connsiteX126" fmla="*/ 133826 w 885825"/>
                <a:gd name="connsiteY126" fmla="*/ 661917 h 1647825"/>
                <a:gd name="connsiteX127" fmla="*/ 134779 w 885825"/>
                <a:gd name="connsiteY127" fmla="*/ 661917 h 1647825"/>
                <a:gd name="connsiteX128" fmla="*/ 153829 w 885825"/>
                <a:gd name="connsiteY128" fmla="*/ 691444 h 1647825"/>
                <a:gd name="connsiteX129" fmla="*/ 153829 w 885825"/>
                <a:gd name="connsiteY129" fmla="*/ 692397 h 1647825"/>
                <a:gd name="connsiteX130" fmla="*/ 146209 w 885825"/>
                <a:gd name="connsiteY130" fmla="*/ 700969 h 1647825"/>
                <a:gd name="connsiteX131" fmla="*/ 165259 w 885825"/>
                <a:gd name="connsiteY131" fmla="*/ 942904 h 1647825"/>
                <a:gd name="connsiteX132" fmla="*/ 164306 w 885825"/>
                <a:gd name="connsiteY132" fmla="*/ 969574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ea typeface="Arial Unicode MS"/>
                <a:cs typeface="+mn-cs"/>
              </a:endParaRPr>
            </a:p>
          </p:txBody>
        </p:sp>
        <p:sp>
          <p:nvSpPr>
            <p:cNvPr id="32" name="Freeform: Shape 31">
              <a:extLst>
                <a:ext uri="{FF2B5EF4-FFF2-40B4-BE49-F238E27FC236}">
                  <a16:creationId xmlns:a16="http://schemas.microsoft.com/office/drawing/2014/main" id="{7EC84B45-4EC3-45CD-8ED2-91999E0E067B}"/>
                </a:ext>
              </a:extLst>
            </p:cNvPr>
            <p:cNvSpPr/>
            <p:nvPr/>
          </p:nvSpPr>
          <p:spPr>
            <a:xfrm>
              <a:off x="8319409" y="2396187"/>
              <a:ext cx="885825" cy="1647825"/>
            </a:xfrm>
            <a:custGeom>
              <a:avLst/>
              <a:gdLst>
                <a:gd name="connsiteX0" fmla="*/ 320891 w 885825"/>
                <a:gd name="connsiteY0" fmla="*/ 1394389 h 1647825"/>
                <a:gd name="connsiteX1" fmla="*/ 333274 w 885825"/>
                <a:gd name="connsiteY1" fmla="*/ 1423917 h 1647825"/>
                <a:gd name="connsiteX2" fmla="*/ 339941 w 885825"/>
                <a:gd name="connsiteY2" fmla="*/ 1448682 h 1647825"/>
                <a:gd name="connsiteX3" fmla="*/ 333274 w 885825"/>
                <a:gd name="connsiteY3" fmla="*/ 1502022 h 1647825"/>
                <a:gd name="connsiteX4" fmla="*/ 309461 w 885825"/>
                <a:gd name="connsiteY4" fmla="*/ 1498212 h 1647825"/>
                <a:gd name="connsiteX5" fmla="*/ 294221 w 885825"/>
                <a:gd name="connsiteY5" fmla="*/ 1422964 h 1647825"/>
                <a:gd name="connsiteX6" fmla="*/ 278029 w 885825"/>
                <a:gd name="connsiteY6" fmla="*/ 1393437 h 1647825"/>
                <a:gd name="connsiteX7" fmla="*/ 136106 w 885825"/>
                <a:gd name="connsiteY7" fmla="*/ 1318189 h 1647825"/>
                <a:gd name="connsiteX8" fmla="*/ 115151 w 885825"/>
                <a:gd name="connsiteY8" fmla="*/ 1319142 h 1647825"/>
                <a:gd name="connsiteX9" fmla="*/ 95149 w 885825"/>
                <a:gd name="connsiteY9" fmla="*/ 1322952 h 1647825"/>
                <a:gd name="connsiteX10" fmla="*/ 27521 w 885825"/>
                <a:gd name="connsiteY10" fmla="*/ 1492497 h 1647825"/>
                <a:gd name="connsiteX11" fmla="*/ 108484 w 885825"/>
                <a:gd name="connsiteY11" fmla="*/ 1585842 h 1647825"/>
                <a:gd name="connsiteX12" fmla="*/ 129439 w 885825"/>
                <a:gd name="connsiteY12" fmla="*/ 1597272 h 1647825"/>
                <a:gd name="connsiteX13" fmla="*/ 327559 w 885825"/>
                <a:gd name="connsiteY13" fmla="*/ 1637277 h 1647825"/>
                <a:gd name="connsiteX14" fmla="*/ 358991 w 885825"/>
                <a:gd name="connsiteY14" fmla="*/ 1626800 h 1647825"/>
                <a:gd name="connsiteX15" fmla="*/ 503771 w 885825"/>
                <a:gd name="connsiteY15" fmla="*/ 1392484 h 1647825"/>
                <a:gd name="connsiteX16" fmla="*/ 502819 w 885825"/>
                <a:gd name="connsiteY16" fmla="*/ 1370577 h 1647825"/>
                <a:gd name="connsiteX17" fmla="*/ 499961 w 885825"/>
                <a:gd name="connsiteY17" fmla="*/ 1349622 h 1647825"/>
                <a:gd name="connsiteX18" fmla="*/ 512344 w 885825"/>
                <a:gd name="connsiteY18" fmla="*/ 1349622 h 1647825"/>
                <a:gd name="connsiteX19" fmla="*/ 544729 w 885825"/>
                <a:gd name="connsiteY19" fmla="*/ 1346764 h 1647825"/>
                <a:gd name="connsiteX20" fmla="*/ 713321 w 885825"/>
                <a:gd name="connsiteY20" fmla="*/ 1186744 h 1647825"/>
                <a:gd name="connsiteX21" fmla="*/ 570446 w 885825"/>
                <a:gd name="connsiteY21" fmla="*/ 1024819 h 1647825"/>
                <a:gd name="connsiteX22" fmla="*/ 426619 w 885825"/>
                <a:gd name="connsiteY22" fmla="*/ 1182934 h 1647825"/>
                <a:gd name="connsiteX23" fmla="*/ 398044 w 885825"/>
                <a:gd name="connsiteY23" fmla="*/ 1188650 h 1647825"/>
                <a:gd name="connsiteX24" fmla="*/ 368516 w 885825"/>
                <a:gd name="connsiteY24" fmla="*/ 1190554 h 1647825"/>
                <a:gd name="connsiteX25" fmla="*/ 222784 w 885825"/>
                <a:gd name="connsiteY25" fmla="*/ 1130547 h 1647825"/>
                <a:gd name="connsiteX26" fmla="*/ 201829 w 885825"/>
                <a:gd name="connsiteY26" fmla="*/ 1106734 h 1647825"/>
                <a:gd name="connsiteX27" fmla="*/ 164681 w 885825"/>
                <a:gd name="connsiteY27" fmla="*/ 1018152 h 1647825"/>
                <a:gd name="connsiteX28" fmla="*/ 161824 w 885825"/>
                <a:gd name="connsiteY28" fmla="*/ 984814 h 1647825"/>
                <a:gd name="connsiteX29" fmla="*/ 177064 w 885825"/>
                <a:gd name="connsiteY29" fmla="*/ 966717 h 1647825"/>
                <a:gd name="connsiteX30" fmla="*/ 198019 w 885825"/>
                <a:gd name="connsiteY30" fmla="*/ 983862 h 1647825"/>
                <a:gd name="connsiteX31" fmla="*/ 369469 w 885825"/>
                <a:gd name="connsiteY31" fmla="*/ 1155312 h 1647825"/>
                <a:gd name="connsiteX32" fmla="*/ 403759 w 885825"/>
                <a:gd name="connsiteY32" fmla="*/ 1151502 h 1647825"/>
                <a:gd name="connsiteX33" fmla="*/ 435191 w 885825"/>
                <a:gd name="connsiteY33" fmla="*/ 1141977 h 1647825"/>
                <a:gd name="connsiteX34" fmla="*/ 525679 w 885825"/>
                <a:gd name="connsiteY34" fmla="*/ 1053394 h 1647825"/>
                <a:gd name="connsiteX35" fmla="*/ 536156 w 885825"/>
                <a:gd name="connsiteY35" fmla="*/ 1021962 h 1647825"/>
                <a:gd name="connsiteX36" fmla="*/ 539966 w 885825"/>
                <a:gd name="connsiteY36" fmla="*/ 988624 h 1647825"/>
                <a:gd name="connsiteX37" fmla="*/ 503771 w 885825"/>
                <a:gd name="connsiteY37" fmla="*/ 872419 h 1647825"/>
                <a:gd name="connsiteX38" fmla="*/ 519011 w 885825"/>
                <a:gd name="connsiteY38" fmla="*/ 854322 h 1647825"/>
                <a:gd name="connsiteX39" fmla="*/ 539966 w 885825"/>
                <a:gd name="connsiteY39" fmla="*/ 871467 h 1647825"/>
                <a:gd name="connsiteX40" fmla="*/ 711416 w 885825"/>
                <a:gd name="connsiteY40" fmla="*/ 1042917 h 1647825"/>
                <a:gd name="connsiteX41" fmla="*/ 721894 w 885825"/>
                <a:gd name="connsiteY41" fmla="*/ 1042917 h 1647825"/>
                <a:gd name="connsiteX42" fmla="*/ 879056 w 885825"/>
                <a:gd name="connsiteY42" fmla="*/ 818127 h 1647825"/>
                <a:gd name="connsiteX43" fmla="*/ 739991 w 885825"/>
                <a:gd name="connsiteY43" fmla="*/ 600957 h 1647825"/>
                <a:gd name="connsiteX44" fmla="*/ 666649 w 885825"/>
                <a:gd name="connsiteY44" fmla="*/ 618102 h 1647825"/>
                <a:gd name="connsiteX45" fmla="*/ 583781 w 885825"/>
                <a:gd name="connsiteY45" fmla="*/ 597147 h 1647825"/>
                <a:gd name="connsiteX46" fmla="*/ 559969 w 885825"/>
                <a:gd name="connsiteY46" fmla="*/ 580954 h 1647825"/>
                <a:gd name="connsiteX47" fmla="*/ 495199 w 885825"/>
                <a:gd name="connsiteY47" fmla="*/ 424744 h 1647825"/>
                <a:gd name="connsiteX48" fmla="*/ 523774 w 885825"/>
                <a:gd name="connsiteY48" fmla="*/ 415219 h 1647825"/>
                <a:gd name="connsiteX49" fmla="*/ 533299 w 885825"/>
                <a:gd name="connsiteY49" fmla="*/ 465702 h 1647825"/>
                <a:gd name="connsiteX50" fmla="*/ 540919 w 885825"/>
                <a:gd name="connsiteY50" fmla="*/ 490467 h 1647825"/>
                <a:gd name="connsiteX51" fmla="*/ 624739 w 885825"/>
                <a:gd name="connsiteY51" fmla="*/ 575239 h 1647825"/>
                <a:gd name="connsiteX52" fmla="*/ 645694 w 885825"/>
                <a:gd name="connsiteY52" fmla="*/ 580002 h 1647825"/>
                <a:gd name="connsiteX53" fmla="*/ 667601 w 885825"/>
                <a:gd name="connsiteY53" fmla="*/ 581907 h 1647825"/>
                <a:gd name="connsiteX54" fmla="*/ 682841 w 885825"/>
                <a:gd name="connsiteY54" fmla="*/ 580954 h 1647825"/>
                <a:gd name="connsiteX55" fmla="*/ 703796 w 885825"/>
                <a:gd name="connsiteY55" fmla="*/ 532377 h 1647825"/>
                <a:gd name="connsiteX56" fmla="*/ 709511 w 885825"/>
                <a:gd name="connsiteY56" fmla="*/ 505707 h 1647825"/>
                <a:gd name="connsiteX57" fmla="*/ 704749 w 885825"/>
                <a:gd name="connsiteY57" fmla="*/ 376167 h 1647825"/>
                <a:gd name="connsiteX58" fmla="*/ 513296 w 885825"/>
                <a:gd name="connsiteY58" fmla="*/ 293299 h 1647825"/>
                <a:gd name="connsiteX59" fmla="*/ 487579 w 885825"/>
                <a:gd name="connsiteY59" fmla="*/ 301872 h 1647825"/>
                <a:gd name="connsiteX60" fmla="*/ 352324 w 885825"/>
                <a:gd name="connsiteY60" fmla="*/ 368547 h 1647825"/>
                <a:gd name="connsiteX61" fmla="*/ 333274 w 885825"/>
                <a:gd name="connsiteY61" fmla="*/ 370452 h 1647825"/>
                <a:gd name="connsiteX62" fmla="*/ 191351 w 885825"/>
                <a:gd name="connsiteY62" fmla="*/ 445699 h 1647825"/>
                <a:gd name="connsiteX63" fmla="*/ 175159 w 885825"/>
                <a:gd name="connsiteY63" fmla="*/ 475227 h 1647825"/>
                <a:gd name="connsiteX64" fmla="*/ 175159 w 885825"/>
                <a:gd name="connsiteY64" fmla="*/ 608577 h 1647825"/>
                <a:gd name="connsiteX65" fmla="*/ 191351 w 885825"/>
                <a:gd name="connsiteY65" fmla="*/ 638104 h 1647825"/>
                <a:gd name="connsiteX66" fmla="*/ 332321 w 885825"/>
                <a:gd name="connsiteY66" fmla="*/ 716209 h 1647825"/>
                <a:gd name="connsiteX67" fmla="*/ 343751 w 885825"/>
                <a:gd name="connsiteY67" fmla="*/ 717162 h 1647825"/>
                <a:gd name="connsiteX68" fmla="*/ 474244 w 885825"/>
                <a:gd name="connsiteY68" fmla="*/ 639057 h 1647825"/>
                <a:gd name="connsiteX69" fmla="*/ 500914 w 885825"/>
                <a:gd name="connsiteY69" fmla="*/ 635247 h 1647825"/>
                <a:gd name="connsiteX70" fmla="*/ 503771 w 885825"/>
                <a:gd name="connsiteY70" fmla="*/ 658107 h 1647825"/>
                <a:gd name="connsiteX71" fmla="*/ 231356 w 885825"/>
                <a:gd name="connsiteY71" fmla="*/ 728592 h 1647825"/>
                <a:gd name="connsiteX72" fmla="*/ 160871 w 885825"/>
                <a:gd name="connsiteY72" fmla="*/ 820032 h 1647825"/>
                <a:gd name="connsiteX73" fmla="*/ 132296 w 885825"/>
                <a:gd name="connsiteY73" fmla="*/ 830509 h 1647825"/>
                <a:gd name="connsiteX74" fmla="*/ 101816 w 885825"/>
                <a:gd name="connsiteY74" fmla="*/ 835272 h 1647825"/>
                <a:gd name="connsiteX75" fmla="*/ 97054 w 885825"/>
                <a:gd name="connsiteY75" fmla="*/ 799077 h 1647825"/>
                <a:gd name="connsiteX76" fmla="*/ 124676 w 885825"/>
                <a:gd name="connsiteY76" fmla="*/ 796219 h 1647825"/>
                <a:gd name="connsiteX77" fmla="*/ 147536 w 885825"/>
                <a:gd name="connsiteY77" fmla="*/ 786694 h 1647825"/>
                <a:gd name="connsiteX78" fmla="*/ 198019 w 885825"/>
                <a:gd name="connsiteY78" fmla="*/ 706684 h 1647825"/>
                <a:gd name="connsiteX79" fmla="*/ 158014 w 885825"/>
                <a:gd name="connsiteY79" fmla="*/ 661917 h 1647825"/>
                <a:gd name="connsiteX80" fmla="*/ 143726 w 885825"/>
                <a:gd name="connsiteY80" fmla="*/ 637152 h 1647825"/>
                <a:gd name="connsiteX81" fmla="*/ 134201 w 885825"/>
                <a:gd name="connsiteY81" fmla="*/ 611434 h 1647825"/>
                <a:gd name="connsiteX82" fmla="*/ 127534 w 885825"/>
                <a:gd name="connsiteY82" fmla="*/ 584764 h 1647825"/>
                <a:gd name="connsiteX83" fmla="*/ 158966 w 885825"/>
                <a:gd name="connsiteY83" fmla="*/ 432364 h 1647825"/>
                <a:gd name="connsiteX84" fmla="*/ 177064 w 885825"/>
                <a:gd name="connsiteY84" fmla="*/ 407599 h 1647825"/>
                <a:gd name="connsiteX85" fmla="*/ 249454 w 885825"/>
                <a:gd name="connsiteY85" fmla="*/ 353307 h 1647825"/>
                <a:gd name="connsiteX86" fmla="*/ 126581 w 885825"/>
                <a:gd name="connsiteY86" fmla="*/ 164712 h 1647825"/>
                <a:gd name="connsiteX87" fmla="*/ 141821 w 885825"/>
                <a:gd name="connsiteY87" fmla="*/ 146614 h 1647825"/>
                <a:gd name="connsiteX88" fmla="*/ 162776 w 885825"/>
                <a:gd name="connsiteY88" fmla="*/ 163759 h 1647825"/>
                <a:gd name="connsiteX89" fmla="*/ 166586 w 885825"/>
                <a:gd name="connsiteY89" fmla="*/ 198049 h 1647825"/>
                <a:gd name="connsiteX90" fmla="*/ 334226 w 885825"/>
                <a:gd name="connsiteY90" fmla="*/ 335209 h 1647825"/>
                <a:gd name="connsiteX91" fmla="*/ 364706 w 885825"/>
                <a:gd name="connsiteY91" fmla="*/ 332352 h 1647825"/>
                <a:gd name="connsiteX92" fmla="*/ 479959 w 885825"/>
                <a:gd name="connsiteY92" fmla="*/ 253294 h 1647825"/>
                <a:gd name="connsiteX93" fmla="*/ 493294 w 885825"/>
                <a:gd name="connsiteY93" fmla="*/ 227577 h 1647825"/>
                <a:gd name="connsiteX94" fmla="*/ 261836 w 885825"/>
                <a:gd name="connsiteY94" fmla="*/ 8502 h 1647825"/>
                <a:gd name="connsiteX95" fmla="*/ 228499 w 885825"/>
                <a:gd name="connsiteY95" fmla="*/ 12312 h 1647825"/>
                <a:gd name="connsiteX96" fmla="*/ 135154 w 885825"/>
                <a:gd name="connsiteY96" fmla="*/ 50412 h 1647825"/>
                <a:gd name="connsiteX97" fmla="*/ 108484 w 885825"/>
                <a:gd name="connsiteY97" fmla="*/ 71367 h 1647825"/>
                <a:gd name="connsiteX98" fmla="*/ 30379 w 885825"/>
                <a:gd name="connsiteY98" fmla="*/ 221862 h 1647825"/>
                <a:gd name="connsiteX99" fmla="*/ 28474 w 885825"/>
                <a:gd name="connsiteY99" fmla="*/ 220909 h 1647825"/>
                <a:gd name="connsiteX100" fmla="*/ 28474 w 885825"/>
                <a:gd name="connsiteY100" fmla="*/ 280917 h 1647825"/>
                <a:gd name="connsiteX101" fmla="*/ 28474 w 885825"/>
                <a:gd name="connsiteY101" fmla="*/ 311397 h 1647825"/>
                <a:gd name="connsiteX102" fmla="*/ 17044 w 885825"/>
                <a:gd name="connsiteY102" fmla="*/ 619054 h 1647825"/>
                <a:gd name="connsiteX103" fmla="*/ 21806 w 885825"/>
                <a:gd name="connsiteY103" fmla="*/ 650487 h 1647825"/>
                <a:gd name="connsiteX104" fmla="*/ 28474 w 885825"/>
                <a:gd name="connsiteY104" fmla="*/ 681919 h 1647825"/>
                <a:gd name="connsiteX105" fmla="*/ 29426 w 885825"/>
                <a:gd name="connsiteY105" fmla="*/ 707637 h 1647825"/>
                <a:gd name="connsiteX106" fmla="*/ 38951 w 885825"/>
                <a:gd name="connsiteY106" fmla="*/ 891469 h 1647825"/>
                <a:gd name="connsiteX107" fmla="*/ 117056 w 885825"/>
                <a:gd name="connsiteY107" fmla="*/ 857179 h 1647825"/>
                <a:gd name="connsiteX108" fmla="*/ 147536 w 885825"/>
                <a:gd name="connsiteY108" fmla="*/ 854322 h 1647825"/>
                <a:gd name="connsiteX109" fmla="*/ 174206 w 885825"/>
                <a:gd name="connsiteY109" fmla="*/ 859084 h 1647825"/>
                <a:gd name="connsiteX110" fmla="*/ 280886 w 885825"/>
                <a:gd name="connsiteY110" fmla="*/ 1049584 h 1647825"/>
                <a:gd name="connsiteX111" fmla="*/ 266599 w 885825"/>
                <a:gd name="connsiteY111" fmla="*/ 1060062 h 1647825"/>
                <a:gd name="connsiteX112" fmla="*/ 255169 w 885825"/>
                <a:gd name="connsiteY112" fmla="*/ 1042917 h 1647825"/>
                <a:gd name="connsiteX113" fmla="*/ 166586 w 885825"/>
                <a:gd name="connsiteY113" fmla="*/ 884802 h 1647825"/>
                <a:gd name="connsiteX114" fmla="*/ 139916 w 885825"/>
                <a:gd name="connsiteY114" fmla="*/ 880039 h 1647825"/>
                <a:gd name="connsiteX115" fmla="*/ 115151 w 885825"/>
                <a:gd name="connsiteY115" fmla="*/ 880039 h 1647825"/>
                <a:gd name="connsiteX116" fmla="*/ 94196 w 885825"/>
                <a:gd name="connsiteY116" fmla="*/ 885754 h 1647825"/>
                <a:gd name="connsiteX117" fmla="*/ 29426 w 885825"/>
                <a:gd name="connsiteY117" fmla="*/ 975289 h 1647825"/>
                <a:gd name="connsiteX118" fmla="*/ 23711 w 885825"/>
                <a:gd name="connsiteY118" fmla="*/ 1006722 h 1647825"/>
                <a:gd name="connsiteX119" fmla="*/ 26569 w 885825"/>
                <a:gd name="connsiteY119" fmla="*/ 1287709 h 1647825"/>
                <a:gd name="connsiteX120" fmla="*/ 26569 w 885825"/>
                <a:gd name="connsiteY120" fmla="*/ 1312475 h 1647825"/>
                <a:gd name="connsiteX121" fmla="*/ 136106 w 885825"/>
                <a:gd name="connsiteY121" fmla="*/ 1281042 h 1647825"/>
                <a:gd name="connsiteX122" fmla="*/ 320891 w 885825"/>
                <a:gd name="connsiteY122" fmla="*/ 1394389 h 1647825"/>
                <a:gd name="connsiteX123" fmla="*/ 721894 w 885825"/>
                <a:gd name="connsiteY123" fmla="*/ 944809 h 1647825"/>
                <a:gd name="connsiteX124" fmla="*/ 740944 w 885825"/>
                <a:gd name="connsiteY124" fmla="*/ 702874 h 1647825"/>
                <a:gd name="connsiteX125" fmla="*/ 733324 w 885825"/>
                <a:gd name="connsiteY125" fmla="*/ 694302 h 1647825"/>
                <a:gd name="connsiteX126" fmla="*/ 733324 w 885825"/>
                <a:gd name="connsiteY126" fmla="*/ 693349 h 1647825"/>
                <a:gd name="connsiteX127" fmla="*/ 752374 w 885825"/>
                <a:gd name="connsiteY127" fmla="*/ 663822 h 1647825"/>
                <a:gd name="connsiteX128" fmla="*/ 753326 w 885825"/>
                <a:gd name="connsiteY128" fmla="*/ 663822 h 1647825"/>
                <a:gd name="connsiteX129" fmla="*/ 768566 w 885825"/>
                <a:gd name="connsiteY129" fmla="*/ 680014 h 1647825"/>
                <a:gd name="connsiteX130" fmla="*/ 746659 w 885825"/>
                <a:gd name="connsiteY130" fmla="*/ 970527 h 1647825"/>
                <a:gd name="connsiteX131" fmla="*/ 722846 w 885825"/>
                <a:gd name="connsiteY131" fmla="*/ 971479 h 1647825"/>
                <a:gd name="connsiteX132" fmla="*/ 721894 w 885825"/>
                <a:gd name="connsiteY132" fmla="*/ 944809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85825" h="1647825">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Arial"/>
                <a:ea typeface="Arial Unicode MS"/>
                <a:cs typeface="+mn-cs"/>
              </a:endParaRPr>
            </a:p>
          </p:txBody>
        </p:sp>
      </p:grpSp>
      <p:cxnSp>
        <p:nvCxnSpPr>
          <p:cNvPr id="34" name="Straight Connector 33">
            <a:extLst>
              <a:ext uri="{FF2B5EF4-FFF2-40B4-BE49-F238E27FC236}">
                <a16:creationId xmlns:a16="http://schemas.microsoft.com/office/drawing/2014/main" id="{8122C0C3-F932-4163-984C-1DF705A9635E}"/>
              </a:ext>
            </a:extLst>
          </p:cNvPr>
          <p:cNvCxnSpPr>
            <a:stCxn id="22" idx="1"/>
            <a:endCxn id="22" idx="3"/>
          </p:cNvCxnSpPr>
          <p:nvPr/>
        </p:nvCxnSpPr>
        <p:spPr>
          <a:xfrm>
            <a:off x="1858132" y="2283468"/>
            <a:ext cx="62218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EC8F55-85E9-488A-BCD0-6CCFA41DC5DF}"/>
              </a:ext>
            </a:extLst>
          </p:cNvPr>
          <p:cNvCxnSpPr>
            <a:stCxn id="13" idx="0"/>
            <a:endCxn id="13" idx="2"/>
          </p:cNvCxnSpPr>
          <p:nvPr/>
        </p:nvCxnSpPr>
        <p:spPr>
          <a:xfrm>
            <a:off x="10072621" y="1963481"/>
            <a:ext cx="0" cy="622189"/>
          </a:xfrm>
          <a:prstGeom prst="line">
            <a:avLst/>
          </a:prstGeom>
          <a:ln w="57150">
            <a:solidFill>
              <a:srgbClr val="125AC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5FED2-9AF4-4A2C-BC68-F0298CF7B18E}"/>
              </a:ext>
            </a:extLst>
          </p:cNvPr>
          <p:cNvCxnSpPr/>
          <p:nvPr/>
        </p:nvCxnSpPr>
        <p:spPr>
          <a:xfrm>
            <a:off x="1858132" y="4530681"/>
            <a:ext cx="622189" cy="571150"/>
          </a:xfrm>
          <a:prstGeom prst="line">
            <a:avLst/>
          </a:prstGeom>
          <a:ln>
            <a:solidFill>
              <a:srgbClr val="125AC4"/>
            </a:solidFill>
            <a:prstDash val="lgDashDot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DF3AEBC-DD5D-4C80-A114-A043A30611CD}"/>
              </a:ext>
            </a:extLst>
          </p:cNvPr>
          <p:cNvCxnSpPr/>
          <p:nvPr/>
        </p:nvCxnSpPr>
        <p:spPr>
          <a:xfrm flipV="1">
            <a:off x="9761526" y="4530681"/>
            <a:ext cx="572342" cy="571150"/>
          </a:xfrm>
          <a:prstGeom prst="line">
            <a:avLst/>
          </a:prstGeom>
          <a:ln w="12700">
            <a:solidFill>
              <a:srgbClr val="0AA6ED"/>
            </a:solidFill>
            <a:prstDash val="dashDot"/>
          </a:ln>
        </p:spPr>
        <p:style>
          <a:lnRef idx="1">
            <a:schemeClr val="accent1"/>
          </a:lnRef>
          <a:fillRef idx="0">
            <a:schemeClr val="accent1"/>
          </a:fillRef>
          <a:effectRef idx="0">
            <a:schemeClr val="accent1"/>
          </a:effectRef>
          <a:fontRef idx="minor">
            <a:schemeClr val="tx1"/>
          </a:fontRef>
        </p:style>
      </p:cxnSp>
      <p:pic>
        <p:nvPicPr>
          <p:cNvPr id="50" name="Picture 49" descr="Text&#10;&#10;Description automatically generated">
            <a:extLst>
              <a:ext uri="{FF2B5EF4-FFF2-40B4-BE49-F238E27FC236}">
                <a16:creationId xmlns:a16="http://schemas.microsoft.com/office/drawing/2014/main" id="{3D5D9F14-0C5F-4FBE-B9D6-F2E0DE82A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0" y="1284058"/>
            <a:ext cx="3582997" cy="2815633"/>
          </a:xfrm>
          <a:prstGeom prst="rect">
            <a:avLst/>
          </a:prstGeom>
        </p:spPr>
      </p:pic>
      <p:pic>
        <p:nvPicPr>
          <p:cNvPr id="52" name="Picture 51" descr="Text&#10;&#10;Description automatically generated">
            <a:extLst>
              <a:ext uri="{FF2B5EF4-FFF2-40B4-BE49-F238E27FC236}">
                <a16:creationId xmlns:a16="http://schemas.microsoft.com/office/drawing/2014/main" id="{D25D57F1-B42B-42BE-8422-124E262D4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3993" y="1284059"/>
            <a:ext cx="3582997" cy="2815632"/>
          </a:xfrm>
          <a:prstGeom prst="rect">
            <a:avLst/>
          </a:prstGeom>
        </p:spPr>
      </p:pic>
      <p:pic>
        <p:nvPicPr>
          <p:cNvPr id="54" name="Picture 53" descr="Text&#10;&#10;Description automatically generated">
            <a:extLst>
              <a:ext uri="{FF2B5EF4-FFF2-40B4-BE49-F238E27FC236}">
                <a16:creationId xmlns:a16="http://schemas.microsoft.com/office/drawing/2014/main" id="{02572B9D-174D-4ED8-8025-291B5F8AC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6" y="4170935"/>
            <a:ext cx="3566811" cy="2665964"/>
          </a:xfrm>
          <a:prstGeom prst="rect">
            <a:avLst/>
          </a:prstGeom>
        </p:spPr>
      </p:pic>
      <p:pic>
        <p:nvPicPr>
          <p:cNvPr id="56" name="Picture 55" descr="Text&#10;&#10;Description automatically generated">
            <a:extLst>
              <a:ext uri="{FF2B5EF4-FFF2-40B4-BE49-F238E27FC236}">
                <a16:creationId xmlns:a16="http://schemas.microsoft.com/office/drawing/2014/main" id="{9D53B8D3-0094-4FD2-8F1D-21BD39025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993" y="4170935"/>
            <a:ext cx="3566811" cy="2665964"/>
          </a:xfrm>
          <a:prstGeom prst="rect">
            <a:avLst/>
          </a:prstGeom>
        </p:spPr>
      </p:pic>
    </p:spTree>
    <p:extLst>
      <p:ext uri="{BB962C8B-B14F-4D97-AF65-F5344CB8AC3E}">
        <p14:creationId xmlns:p14="http://schemas.microsoft.com/office/powerpoint/2010/main" val="1198383687"/>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0-#ppt_w/2"/>
                                          </p:val>
                                        </p:tav>
                                        <p:tav tm="100000">
                                          <p:val>
                                            <p:strVal val="#ppt_x"/>
                                          </p:val>
                                        </p:tav>
                                      </p:tavLst>
                                    </p:anim>
                                    <p:anim calcmode="lin" valueType="num">
                                      <p:cBhvr additive="base">
                                        <p:cTn id="18" dur="500" fill="hold"/>
                                        <p:tgtEl>
                                          <p:spTgt spid="54"/>
                                        </p:tgtEl>
                                        <p:attrNameLst>
                                          <p:attrName>ppt_y</p:attrName>
                                        </p:attrNameLst>
                                      </p:cBhvr>
                                      <p:tavLst>
                                        <p:tav tm="0">
                                          <p:val>
                                            <p:strVal val="0-#ppt_h/2"/>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additive="base">
                                        <p:cTn id="21" dur="500" fill="hold"/>
                                        <p:tgtEl>
                                          <p:spTgt spid="56"/>
                                        </p:tgtEl>
                                        <p:attrNameLst>
                                          <p:attrName>ppt_x</p:attrName>
                                        </p:attrNameLst>
                                      </p:cBhvr>
                                      <p:tavLst>
                                        <p:tav tm="0">
                                          <p:val>
                                            <p:strVal val="1+#ppt_w/2"/>
                                          </p:val>
                                        </p:tav>
                                        <p:tav tm="100000">
                                          <p:val>
                                            <p:strVal val="#ppt_x"/>
                                          </p:val>
                                        </p:tav>
                                      </p:tavLst>
                                    </p:anim>
                                    <p:anim calcmode="lin" valueType="num">
                                      <p:cBhvr additive="base">
                                        <p:cTn id="22"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806</Words>
  <Application>Microsoft Office PowerPoint</Application>
  <PresentationFormat>Widescreen</PresentationFormat>
  <Paragraphs>100</Paragraphs>
  <Slides>13</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Arial</vt:lpstr>
      <vt:lpstr>Calibri</vt:lpstr>
      <vt:lpstr>Calibri Light</vt:lpstr>
      <vt:lpstr>Helvetica</vt:lpstr>
      <vt:lpstr>Rockwell</vt:lpstr>
      <vt:lpstr>Times New Roman</vt:lpstr>
      <vt:lpstr>Wingdings</vt:lpstr>
      <vt:lpstr>Office Theme</vt:lpstr>
      <vt:lpstr>Contents Slide Master</vt:lpstr>
      <vt:lpstr>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NGOC TOAN</dc:creator>
  <cp:lastModifiedBy>NGUYEN NGOC TOAN</cp:lastModifiedBy>
  <cp:revision>68</cp:revision>
  <dcterms:created xsi:type="dcterms:W3CDTF">2020-11-05T08:47:41Z</dcterms:created>
  <dcterms:modified xsi:type="dcterms:W3CDTF">2020-11-05T17:01:05Z</dcterms:modified>
</cp:coreProperties>
</file>